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3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png>
</file>

<file path=ppt/media/image3.jpeg>
</file>

<file path=ppt/media/image4.jpeg>
</file>

<file path=ppt/media/image5.gif>
</file>

<file path=ppt/media/image6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53445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256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7764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28507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78810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26278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6700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10770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75555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52528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56341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283A96-05B9-4B56-9779-2AE0AF0A5719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0DB581-5968-4108-880A-448EF57C3B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58011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7" Type="http://schemas.openxmlformats.org/officeDocument/2006/relationships/image" Target="../media/image6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gif"/><Relationship Id="rId5" Type="http://schemas.openxmlformats.org/officeDocument/2006/relationships/image" Target="../media/image4.jpeg"/><Relationship Id="rId4" Type="http://schemas.openxmlformats.org/officeDocument/2006/relationships/image" Target="../media/image3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50" name="Picture 26" descr="A modern digital camera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47310" y="5531644"/>
            <a:ext cx="1362075" cy="10215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855" y="0"/>
            <a:ext cx="9144000" cy="609600"/>
          </a:xfr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en-US" sz="2500" b="1" u="sng" dirty="0" smtClean="0"/>
              <a:t>1905: Einstein Introduced Photon to Explain the Photoelectric Effect.</a:t>
            </a:r>
            <a:endParaRPr lang="en-US" sz="2500" b="1" u="sng" dirty="0"/>
          </a:p>
        </p:txBody>
      </p:sp>
      <p:sp>
        <p:nvSpPr>
          <p:cNvPr id="11" name="TextBox 10"/>
          <p:cNvSpPr txBox="1"/>
          <p:nvPr/>
        </p:nvSpPr>
        <p:spPr>
          <a:xfrm>
            <a:off x="381000" y="609600"/>
            <a:ext cx="1828800" cy="40011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000" b="1" u="sng" dirty="0" smtClean="0"/>
              <a:t>Phenomena</a:t>
            </a:r>
            <a:endParaRPr lang="en-US" b="1" u="sng" dirty="0"/>
          </a:p>
        </p:txBody>
      </p:sp>
      <p:sp>
        <p:nvSpPr>
          <p:cNvPr id="12" name="TextBox 11"/>
          <p:cNvSpPr txBox="1"/>
          <p:nvPr/>
        </p:nvSpPr>
        <p:spPr>
          <a:xfrm>
            <a:off x="0" y="968276"/>
            <a:ext cx="25908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Light striking a target may cause electrons to “boil” off the surface.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Only light of a certain benchmark frequency could produce electrons.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76200" y="3429000"/>
            <a:ext cx="2209800" cy="40011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000" b="1" u="sng" dirty="0" smtClean="0"/>
              <a:t>Wave Explanation</a:t>
            </a:r>
            <a:endParaRPr lang="en-US" b="1" u="sng" dirty="0"/>
          </a:p>
        </p:txBody>
      </p:sp>
      <p:sp>
        <p:nvSpPr>
          <p:cNvPr id="15" name="TextBox 14"/>
          <p:cNvSpPr txBox="1"/>
          <p:nvPr/>
        </p:nvSpPr>
        <p:spPr>
          <a:xfrm>
            <a:off x="13855" y="3829110"/>
            <a:ext cx="2590800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Originally assumed that light was a wave.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It was assumed that higher intensity light would free electrons.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Was found that photoelectric effect was dependent on wavelength, not intensity of light.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6324600" y="590490"/>
            <a:ext cx="2209800" cy="40011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000" b="1" u="sng" dirty="0" smtClean="0"/>
              <a:t>Einstein’s Solution</a:t>
            </a:r>
            <a:endParaRPr lang="en-US" b="1" u="sng" dirty="0"/>
          </a:p>
        </p:txBody>
      </p:sp>
      <p:sp>
        <p:nvSpPr>
          <p:cNvPr id="17" name="TextBox 16"/>
          <p:cNvSpPr txBox="1"/>
          <p:nvPr/>
        </p:nvSpPr>
        <p:spPr>
          <a:xfrm>
            <a:off x="5638800" y="971866"/>
            <a:ext cx="3505200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In 1905, Albert Einstein proposed the photon to explain this phenomena.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He suggested that light traveled in packets, called “photons”.</a:t>
            </a:r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These packets had energy based on their wavelengths.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Only a benchmark energy/wavelength could free an electron from an atom.</a:t>
            </a:r>
          </a:p>
        </p:txBody>
      </p:sp>
      <p:pic>
        <p:nvPicPr>
          <p:cNvPr id="1030" name="Picture 6" descr="http://upload.wikimedia.org/wikipedia/commons/5/50/Albert_Einstein_%28Nobel%29.png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31235" y="2859391"/>
            <a:ext cx="1588780" cy="224600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9" name="TextBox 18"/>
          <p:cNvSpPr txBox="1"/>
          <p:nvPr/>
        </p:nvSpPr>
        <p:spPr>
          <a:xfrm>
            <a:off x="6286500" y="3740730"/>
            <a:ext cx="2209800" cy="70788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000" b="1" u="sng" dirty="0" smtClean="0"/>
              <a:t>Foundations and Applications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5676900" y="4378040"/>
            <a:ext cx="350520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The idea of the photon set the stage for the discovery of the particle/wave duality for light and, later, for all matter.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This idea also helped bring quantum physics into existence.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The photoelectric effect is used in solar panels, digital cameras, and laser sensors.</a:t>
            </a:r>
          </a:p>
        </p:txBody>
      </p:sp>
      <p:pic>
        <p:nvPicPr>
          <p:cNvPr id="1032" name="Picture 8" descr="https://scontent-b-ord.xx.fbcdn.net/hphotos-prn2/v/1394389_10202164461496230_1757056624_n.jpg?oh=fb815fff42a3f48bb76118b5f0336b4a&amp;oe=5255B2FE"/>
          <p:cNvPicPr>
            <a:picLocks noChangeAspect="1" noChangeArrowheads="1"/>
          </p:cNvPicPr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5874" r="26246" b="22943"/>
          <a:stretch/>
        </p:blipFill>
        <p:spPr bwMode="auto">
          <a:xfrm>
            <a:off x="2498333" y="4319017"/>
            <a:ext cx="1286131" cy="9631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3" name="AutoShape 10" descr="data:image/jpeg;base64,/9j/4AAQSkZJRgABAQAAAQABAAD/2wCEAAkGBxQTEhQUExQVFhUXGBcaGBgYGBgaFxseFxoYGBgfHCAaHCgiIB0lHhQZITEhJSkrLi4uFx8zODMsNygtLisBCgoKDg0OGhAQGiwkICQsLCwsLCwsLCwsLywsLCwsLCwvLCwsLCwsLCwsLCwsLCwsLCwsLCwsLCwsLCwsLCwsLP/AABEIAMIBAwMBIgACEQEDEQH/xAAbAAABBQEBAAAAAAAAAAAAAAAEAAECAwUGB//EAEYQAAECBAMEBwcBBgUDAwUAAAECEQADITEEEkEFUWFxBiIygZGh8BNCUmKxwdHhFCNygqLxM5KywtIHRFMVJINDVGOTo//EABgBAQEBAQEAAAAAAAAAAAAAAAEAAgME/8QAJxEBAQACAgEDBAEFAAAAAAAAAAECESExEkFRcQMiYYEyUpGhseH/2gAMAwEAAhEDEQA/APT520cp6umsX4THlZrGGVvXfFkqblP2/ME+jjMdRrzu3WIVSJAvyjFk7QF1UAsNIJlTzMu4Tu1POOVxsOpR3tHonx0hwkD8xFKxpAuJxtcqBmVruTz/ABGVqp4zFpQHV3AXPKMTFKVMqug0Rp37zBplAHMp1KNz+NwgTEzE6uTucR0whoGce4QBOU/AQbPWi5zeI/ECryKvnAGrhh5R68HKgFkmgEUrUE2qrfoILm4iUAwC23ulz5RSlEoh1CYB/EmvKkd5XOgQgqP1J05xGZOCaI71a924ecGzcRJIbLMCdwUnz6tTAsybhwHKZgA1K0j/AGxvf4ZAExi7Q2qc/scOn2k0lqOQH3trwFYumzpmOmeywSVIlAdeapQYDUuwATx8Hjd2TLweDlqRKMwrLhU9IS5e4RmqAdTc7455fUuXGLUmu2bs7YiMKfaYhp+KNcpYol/xaEj4BQauYbF4pUxRUolSjqftuHCD/wD2qvenj+WX59aKyMJ/5Jw4+zR/zjWMmIt2zSG5xWQ9Y1jhsLT99NroZQfymRof+l4WSUqnzlFw6ZZlEEbs4CnA4UJjXnBpi4bBAo9pNJlyXofeWRoganjYQNtHaRWAhI9nJT2UDU71H3lcT5RsY6Vh5i80zGPSg9isJSBYAJNE8A0BK2Vhj/3qO+TNH2jPlLzf9Vpz8xcRCNTQb/xHRJ2HIBD4yURdimal93uxCZ0fQf8AvcLw6yw3iiHzic5MmaAU9XisCsdGei71TisGf/lP3TFquiimAlzsMSR1j7dD8huA518oPPH3OnMGn8XkP1jX6O9HV4h5sxQlYdFZk1VuIT8So6XYn/T5b58SpPswHSiXMSVTNWCnAA4v+Yj0i2TtDEMhMgS5CKS5SJkvKkcWVVXGMX6kvEp0xNudIU+z/ZsGkysOLn35p+JZ+39hzqZQbMosPM8vzYcbR0MvoXi2Kjh1qajApY8yDYcL8Ion9EseS6sNNPICg3BqNFLJ1VqsCdNKrBkiyRYfk8TFCjG8vopjB/2s7uQT9oGm9G8WAScNPA4y108oVqsgL9UhRvo6LYggPKmA7vZTj9EEQoztar1dvhoTdR05RROm5OqnrL9XMSzk0TQb/wARPDoCKAXu8ccY1SlA3VU+Q5RpSMWwqWjIxuJSmzlRsj3j+kAyBMUc0wsPh0H6w3GZcCXTo17SUvqoLJ1VqeX5gvDzAkMn1zjARNbgIvl4nuEcsvpabmbVnTt3jGfPW3OHE96CKJ8wJ4nyEGM01aomhqq8NTGbiZ5NPACLpqyo0qYHmTQjs1Vv3cvzHpwjlagpATVVTon8/iBZ00qLmEoxlbW2qmVQDPMV2UC54ncOMdtzHmufa7aGORKSVTCw3ak6ADU8IzcJsuZjR7XEEyMIDb3lkaAe8eFhqTaDcFsLKRiMf15hrLw4owNs3wp/qPARZtDaCphdRFAyQAyEDQJFgIx931Pg8Y/KzFY5IQJUpPs5IsgXUfimHU/TSM41qberQiGqfCIF1H0wjtJJOGbdktegiWHkKUoIQkrWbAV9fSL8DglTCcrJSmq5iqJSOJ+guYtxGOShJlYdwk0XMNFr5/Cj5RfV4LfSIUvFSsOMsoCZiPemPmSg/JoVfNpo94w508kkk5lGpJrX7njFa5mg7zqf0iq8MmgRVCKm4nyERUtrd5/EUmFJrmveGSO4evOFlap7hqf0i3CYaZOmJly0lSlUCUj1TiYzaVeclkpGthcn7mOqw2zZWCQmdjAFziHl4b6Km7h8voSK5OzAySmdjWYqvLk8B8S+Po8lPnzJy1KUVKWokkk34l9zdwjnbcuumtaEbZ2zNxUzPNU5NEgWA0SkaDzgdM32ZcMV6WIRx3FXCw52qXNSiiC6tV/ZO4cbnhqItTQ6mtJf7dY94jvMP/6lM0mzO5SvzApPA8zasSkyyosKNUnQDeTu/SK6QyVtTEkgJnTnNgJqw/8AVBU3pDPQjIMRNUosVLM1ZAYuAgPyJVrpS+VNxCQChDsaFRoVfhPDW50AGz7m8HjnccS1z0pxf/3eI/8A2K/MPGMonj5fiFF4z2D3EmB5uIqyanyESxKiskIon4t/L8xWlITQRyw5bqiVhAlRUSSTqbwccQD/AIg5EX798DKXuqYrUpuJjtIxsTOkEDM+ZOhH3GkUoUTy8hCkTVJObMQPrwaJqnS5tP8ACOnwHnu52isMpHFtRPeYrBzVNBqfWvCITsKZdZgbcB73I7uMCTcQVcALAW7oPCeh8ls/Ee6mg8zz/EBkRGdiEJIClAE2G+MiWJ+OUpEp5OHR/iTlOmmrapH9R0a8VymK1ssVtFcyZ+z4RPtJpLEgOlP5VwsNWg3AYGXg3UCJ2KNVTVdZEs/L8SxvsNBFqZsrDy/Y4UZUEMuYzTJn/FHDxjOUSeXlDjhcuchvXR588qJJJJJqTUl4pUW4nyEOtTUHjEcrX7hv/SO7CDPU23wdhcECj2k0+zk6N25hFwga8VGg8otOHTJAXPGaZdEmwG4zNw+S51aM7G4xUxWeaXLBk2AGgAHZTwEZ3vo9LcftAzAEgCXJT2UJ+p+JW9R8rRnTJvcN0RmTCbxFtTbQan9OMak0yQD1sNYgtegt5nnEVzH/ABpEAl7RbRRM057t3P8AENmy0F9/4/MbGwOjqp4M2aoSsOjtzDbkke8r1wOcspIZAuxdjzsXMyyxaq1q7KRvUY2cdtqVhEKkYEuohpuJNFL3iXuTx/vA23ekQMv9nwqfZYZOj9aYfimHXl6HOoluM6yQgG+pO5I38bDwfnzlzevZrroyEFbl2AqVKsP14axGbODZU21JoVc/+I87xGfPejMkWGlfqTv+1IpUfR+wjSMTpXuiPf8Acwxt6AgnDyaZ1OlApQMVNon7mw4lga1KpMnM5LBIuo2G6mpLGnDc8KfPcZUgpQ9tSd6jqdwsPElYnEFTMAEjsgWHeq5pU3gcF/RNvKMkymfTzVEV03+IEOVUu/Bz9E8oiB3eCfrWCogflfxhQ60uXSkhOj51HxAAPgIUG093ncKCAJh0FoKnF70ECTHNBHLBuqVL3eMMQE1VU7vz+Idawm1Tv3cvzA6UlR+pP3jvHOmmTCo7zEiyL1Vu0H5PlDKmhNE31Vr3bh5wKtXrQRoD5G1FCi2Wg3QqveDcHlGVt7aclJAkZlLVdB9zvsRGVjtpFRySre8vnoOMaOB2UiQAqenNMNUyTc7lTtw+S51jjnnzrBvHHjdD7N2RmH7RiFEINle+s/DKB81mg46F43H5khCUhEtPZliw4qN1K4mNE7VlzmTiQygGTNlhso0BTYpHCsBbQ2MuUM9Jks2WiqTz3cjD9PCY37u1llvrpmEPU29WipanoPD1rE1Oo+mEX4PCKWTkICUjrzFUSkcTpyuY9FumFMjDqUoJQMyzYCvrnYQUqcnDlpZEzEarFUo4I+JXz2Gm+IYjHBKTKw7hJ7cw0Wvn8KPl11e0ZK5oFE951P4EZ77R5s2pJOZRLk3r33PGBlKiQSSWFYS5gTaqviFh/D/y8N8bCKhlvVW7dz/EULU94YmHRLcOaD68hAjolvubX9Yiteg8dT+kOxUQlIuWCRUkmn8xjrJGz5Oz0ibigJmJIBlyHojcqaf9v10zlloyBtk9H5cuWMTjSUSrolD/ABZ3LcnjGd0h6QLxBAYIlIpLlJpLQOA948YE2ttSbiJpmTVFSzalANAlOggdTIqQFL3GqU8zYq+UUGr2GJOd0/BkywnrTKksUpso8S1k+Z84Hnzyokm4sKUA0GgEQmKckmpN3ev38YgT6b7WEaROP1H5MRvY9/6mFev41sxs/IQWUCV2gFTDZJsj+J7q+RmDV3QWpFOHCBnmah0pdiriomoTyqdGFQNPnlZzKO5moANAHsOAEMtRJJUSSddT3l1fSKlFjavn9zBSkSGf14q/EQml+LcyPNh/eGck0enj9z9ImuUUs97t7w0rcjyjO0quP7n6MILk4cJTnmOEnspTRS216ooh6Zn3gWLWIkJlsqaApRqmWSXY1Cl3ISxcBgTwFw8RNK1FSi6jqa9zE0AsAEsNBARH/q873ZqkDRKFZEjgE+0p9d9YUChB+EnkkgeSRCjKe4TQSS9ALmBJ87QUHmYJ2tM/eKGjuO+v3gJSQKqvon87hBhDVYlvU0T9eW8xVOnvQUHq+8wp00qv65QJiZ6UJKlkJSKkm0dp+WKmT4RgYjF/tM4YeQFrqcxQzEj3X+psNWiMkT9oKKZTysOmq5iuq43k+6ncO0rTfG7LVKw8v2OGGVLMuYzLmNoPhR8vi5jNtz4hk1zTYWUjCjqZVzhdYrLlcEfEv5/CApkwkm5JNSak84ZRflEFTGt4x0wwmPQuVpyvLz8h+TBWytqTZKipCmSe0DVKuBBuYAZqnuGp/AjQTh0ygF4gOSHRJsW0K/hTwueArDdCN3C7MkYtKVh8MSpstMkw6+zc38QHjF2+iag+yWj2EtFUou/F/fUfi+loAxmMVMOeYdGSkUAAsAB2UiNTAdKDl9liUCfJOh7adOqr8+MY8cpzDuOcmzNLDd+d5itEsqewAuTYR1uI6Ly5w9rg1mbLqVS7TU8K3rT6PHJ4wl8pGXKT1bNvfjxMbmUvQsVTZoAyptqdVc+HCB4kREyyLgFW7Qc954WGr2h6SIQzFWtQN/Ph64xZgcHMxExMuWkrWqgAs30YPe0GbA2JMxa1BIoKrmKLIQPiUTej0/Ea20dtysMhWHwNHpNxBpMmcE/Cj02/Fy9J2V68TJ2aCmUUzsYzKm3RK3hA95XH+0chNmLmrJJK1qLkk9Ym5JJoOJ8YjLlFRNgA2ZRdgLV17tdBCnYgAZEu2pPaVz3J1yuBzoYpNfKp1TRLcIqrVbW3hH/I13MLiOR3+qa+AhPby/Sn0HfEZqWfMDx8uN+ZPKEI+v7/AKmHSgqISlyTQD6N+giUmSpZYXFa0YDUkjqjuETmYkJSUoqDRS6gr4XongS513AtOkisS6JIM0XWC4TwSQ5Jr26D4fiIWlO/z3c9TCJ/t+jf7TDE14g+DeLf02gRnArp5fYa7zDE00+j/wCkHwMROh/qt5v/ALolLlklkhRUSwYFy+6xJ5FX5KUGZhru/Qt5JMHECQ2ZjN0SaiXuKhqqrhOUgagmgkSJFEMZpoVBsqP4GZ1/OxbTfGWd1d7fkBt/wxlJrmEk5lEkku5cknWrE3Puw6ZRdgDytwt1d3ww0pClUAd9PyB90x6L0V6JS5Ev9sx3UlAOiXYrcUoGDG7MHq7JfNm5aMm3N7P6HYqbLTMRIWUqqCEJIIc2JTUcYUdDj/8AqrNExQlJlpQCyQQHAFA7kHyh4Pv/AAdR1m01BORV1FCa3AalONIyJinvGhieth5avhUtJ8lD6xyu29uJk9RAzziKJBoOKjomNSyCidqbTlyE5lmpolIqpR0AGpjLwOyJmM/f4s+yw6T1UXKiNAPfXx7KeJgvZfR/IRiccSuaodSVahs49xHDtK1YQZjsapZdRFAwADJSBYJAoBDJc1xE8XjBlEtCQiUnsyxv+JZ95R3mADWpt6tDnef7xUokn1SO0knTFMtWgh5colQSkFSyWCRX+5i7CYVUxWVGgdSiWSkakk2HH0bpuMTLBl4epIIXNspQ1CfhR5nVrCt9IklKTh7NMxG/tIlnhopfGw46Zc6aXJUcyyXL1rvL3PrgILmNa+/8evCKBWg8NYZBslL1N/Xr08SPVDq7k68zuHnyFYZSgncVeIH5P08wMpZNS/P165XhQzD7QmS1haFlChYindy4W5R1GH23h8ayMbLyTbJxEscPfA4d17CscZKQTwAuTYc/x/eHmTqZUuBq91a1/H+q8Zyxlal06DbnRqbh0BaE+0Qqvtk9alWDBwkNc1Gg4jbF6OqnAzp6jKw6O0s3PyoGp04eUdD0SmTcFK9viJikSVA5JBYqmljUA9lNQc3Dc0EbRTK2olPsJvspqEsMMtgjf1WF+LGwteOPlZx/lrTl9u9IQuWMPhkmVh0+6Lrsylm5L8WtWMGXLBGZRZA11PBNq14APU7z8Xs5UlRE9JSoWRvIoTmtlFszvRgdRm4qYVFzpQNQDc1mHga3Mbx1rhn5NiJz0AyoTZPPUmjqO+nCjCBb09euPnEljf8A2+jeR5xEkfn1+WPGNJG9N/n5V/qiyRIzOSQlKe0suwd2FDUlqJB7rxZKw4bPMLIrbtKI0SCONVEEB7uwNeIxRXlAAADhKRYP5qNA5cuwoKACPiJ7jIgZZbuRTMo6KVS+4Mw3u5Iz6+vF9/zd0Jxb6kX+g/pMQK60d/r9/wDVEiJA07m+tPMpPOIaX/A5XAvvTC04dzf8f9Ji6ThVTFMLgOSXAA3k3bkVPpdozakZOHUtQSkdYu39yXyjfmIArBE2cJYMuVVRHXWBU70pDBWW7qYlT7nBbEYlIBlyuz76yGWtviABypt1SnRzVmDALCzHewS99XR5pMZKGZqAuNWt3gAjxTE5MkqsAfp/uSO8CLMNhVTFJSASSQ1CbkCguakBkqfdePT9lbGkbLlJxOL62II/dyrlJ36lxfXLYZi0Zyy0ZNh+j/RyTs+SMXju1eXKVcnQkE0NRSjXVWg5Dpb0pmYyYVLICAeoimQC+oINQKuH8ABukvSGbjJpWsklwyQ7J3ABwoX3G9zc4SuDHlU95SyqNqPrBJrmn4Tz/wAXc7eS2hooJG8f/wA/ukGFDuh6RjukUya+Ewac5K6zAHylmZHxK8g1YO2VsiXgg5abiTVSj1koO8n35nknSNfYGCkSZU2VIHWEo/vWYnKQVBA91Dd51jEUp7RY47vJt0efOKiSSSTcm5ilRbifpDqU1r7/AMRU2ptHeOZiHr4mCcLgs4KlHJKSess6m7Ae8rhpcxbKwqUpEye4T7ksUWv/AIp+Y30eA8djVTCCpkoFEITRIG5I+pN9Xi3vpLMZjcyfZyx7OSDbVR3rI7StwsNIzJkyjC3mef49FTJr8tBFaUvU0A19XPrdGpNIwSSaf25+v1S5gFE96t/LcPVrNMn0YUG7fxP4/LxQo+vXrzjQI+vXrxvJKA2Y0T5ngPzpzoUEhNVdybPz3D1ZjEsHhZuImBEtJUtVAAPG9AOffvgtKvMpZSlI3BKU7zZt5P8AZrR1cjZ0rAJE3FBMzEEPLw79VGuaZ9WtbmHXOk7OBTKKZuMIIVMvLk7wh7q3q0o8couauasl1LWo1u5N+b/S4JEcucuuj0v2vtaZiJhmTVFSj3AbgALDcBWtCYaWoSakPM90aI4mlVa5bC6hpFBmCX2CCv4gzJ4J0f5rbmvA5LePH0/e+4mNa9E7PZPTEKl+wxqPaymACxSYkaVBqKCoPebRXtboVmR7fBTP2iUdB/iJ1ZteQAPym8calf5/WnmR3iDNkbbnYeYDJWpKqUFQrgRUEcQCK2BjGWOucf8Ah37gVpILEGjjcaUIpurZ7VTF6MOEBKpgNQ6EA1Vq7iqUW7LE6DUehKxeFxsxKMWiXh8SACVBiCrQLegZqhT3AzA0jl+lnRfEYZSlrTnlqL+1TVJfe9jwLaAEwTPfFWtObxMwrLk8AKMGsEigHIZTzgcqd/Qcb3Df5gOcXTKGul7+FR5K3Xilffbi41PEBuYjQRUPHvf8tyzCIlFANOLM+vy/6TDlNg3FqV5Ma80kHhBOFwfVK5hKZYoVe8o/Cl2c6HMGANTZypDCYQrcvkSntrL0fQe9moWSMztuDw2MxLpypGWU7tTrH4lEdUnUCmWw1JWKxWdgBlQnsIGjmhY1KjqtJqwoGAFHtK5uDO/cxUB5LGl4zsmIqzPuBu3APm/yqME7MwSp0xKJYKlqLUd66UYvSygbE0AJgjY2x5uJmCXKS5OjUpqRVLfMCGePR5s7D7Gk5UNNxik1NSJdAeJax3mhLDKIzctcGTaqThsNsWTnmFEzGKHUTQBDuAS1jcFWtQGGYx5tt7bUzFTDMnKJUq1gLmwLpUA7BiIp2ptJc9apkxRUSXKnrW/WSGGlFJ0ajQBN4gB+SX8Ooq/C0Emjv2JVm8iz20Ss8D2TyhlB/mO65tQMohY1sT+WJuPAM3fkUWLt7p1jSkyUyUhU1OaYQDLk3Z6oWtKi4T8qTXle3tFh9j4haQpKZhBsQogNyUl4UZWKnGYorWt1GpOYjuYpo1msGYUaFFwXs/RyZ/7hD2U6D/MCPrGVihlUpO4kHuLRLDTymYhQ91QIA4F40tu4NRxa0y0klRzDkoZn8zU2jr6sejFy95Nh6+kHLQmRWYAudpLNUo4r3n5PHdCmYlMjqyiFzbGaLJ3iXx+fw3xjrWz6q37vW+NdhZisQpSiuYSpR3/fdygOZMJvDLVEj1bhzoN3P8RqBHKGdVtBqf0484pmzSeDWGg9fbgIZayTWvr+3lEEpJLD1+lvLjGgYev7evpE1EI4q8k/k/S9asxmBNEmpoVfjcON25RrbB6PGcDNmq9lh0dqar/Sgaq+h5tBbJ2YF2LsabiphSmwquYqiUCrlRPf4HS2xjdtSsNLVh8FrSbiDRa9CE/Cj9N7kbbm3gpH7Phk+yw6fdHaWd8w6mlrOG3RgypBUCo9VIuryAS9ydBzBYVjGvLnL+x+ClSis8qmrANck6M/MEtVxE5s+hQgUNFKaqmFmFk/KOb2AqnzwQEp6qBpxsCTqbh/dqGYwOpWmnfp+NRpcRoHUoC1X1PHX9bb4qJ030/S9/lPcYYk6X/Pk58DEpMgrLJA1d6JAFyXskag1FCIukUpJUoAAkqsA5JPdfmKiCjOErsEGZcrFQjfkIur/wDImga3vRVNxQSkplm4669VDhqEVv2vi+ECFTfWp8CW8liho8Z3splbfXjXWlv4k03iOp6NdOJ2GaWtp0lmMtV0p1yljTk6aWDvHKAHX7gDjTsn5hQ0iBO7nZmrqB2dOsmlRvMFkvaemYjozg9oJM3ALEuYzmSSwruZ8o0pmRowrHC7U2XNwysk2WUKDs4pzDPSt0EhyIEwuKXLUFy1FK0upw4UOJy6fMnR3j0fDdKhMTJw+00o63WzAfvUt2cwA6pVfMnrNTKLxyu8fy1xXChCPZhc5yFEqTLTkSV2HVa6Q3avUsCXjPx2NM0gkJSlIYBLhKRuBuOSg1SdXju+kvQFSh7fCL/aJSgCzhSmFAzUWAA3VZQA1jgJiSCxDKBatCGNQ5/0rD6Qyy9DWlOWuVi+4C/8v3QdI2ejPR+di5oTLBsSVOQyTQnNdq2U9HZ4O6J9EpuLXlAZAPXKkkJTzTdKiz9U1tSpHT9JelMrASv2XAkFRcTJ2apIoWUzZuNALDeC30hk2t2ztiRsiScNhGViVPnWGJSaOySbhyyagEVcu/lWJxq5ilLWSpVSScxYhyXfrps5Nbaw2JWpRLuS1aV5qQbc06NA6F2LAh6VppZYqm4oaQSaKKle85c6vf8AnArpQxBYq1XNgwBO6nZULW3xP2ZKmbrHiApXI9hYfvMayGwlAysRQkAApks1VIzVms9LJ50ElcqSnDVX1pxqmWwPswQ6VrQVMVahAPE0YKzJk8rJK1ZySSSXXU1Lg9dN7h7RFaswKldYVqSpaQ7kk1zpc1rcvFKklnelGUah+ChY8DaBLEzA1lHiJoA8FJeGhxIWa5Zh4iWmYP8AM9YUCeq4LCKmPlZKR21qokDj9gKmNzpRPJlyfZHqTJQzLZlKydXrHQWpx1jExeNzgJSMkpNkiz7z8Sm1PkINx/X2fKUP/pzVI7lBx9o7WdVnfDn1zGoO87/0gYgksBWLGf1SK5swVCe86n8DhHWMkpYTaqt+g5bzx8N8DKV69erwir168e6JIRRzRP14Dyc6V70GRLJDuw3n15c90RmTaMmg1e558NW57nhKUVkAD+FIBufqS4fmdwjqMNs6VgUpm4sBc8h0Ye4TqFTfB8vPfQyy0ZA2yNgoRLGJxpKJRrLlj/EmngNEu1fzAW3durxBCWCJSKS5aaIQG0GpbxGYaQJtfaczETCuaoqUfADcNyat3pMVBARVYdVwjc9QV7t+Xfdga5160oJlgAKW+XQaqahbhvUxcCjkGK507NVVAHAAsN4A+pubu8NMUSSpRclv0b7DmnhA6q/ZvJvMjwjQOpT/AG1b8lv8w4xG/Kn6V+h0sYbNy+gYmnc/gYuw8kEZ1nKirWzqbtBKeHvOGF7kA20jh5GZzZKe0oig4NqadjvFHMNisQGyoDIoa3U1lLL1G5uzbia8Viipg2VAbKkGgDb9SdF30NGArUPGtqF9eSt4sYOyg311oxpror5rKhgr78K6t8J+U0MM+5u6tNTxTvTcNziLhu6pvT/cjzHdAkio0buala23H5DQ6aQpIL0OtAKOdw+FTFspoatEsMhS1hITmUpgBVRINgW7SbMRUeEH+3TJcS1ZpzDNMBcIFD1Pj4zBb3bOc1EGw7EsZ6SCB7spTu6rtM3J7IIrUNAExZKlFRJcuoqclzqsX/nTw1MVpBFrtzpwftp4Goh5YsfBi1vgOl+yd++At7o70nxGEW8tRKTVSCygrR6UVp1gQeNGj0zB4TCbYlGauSuVMBSFLSwJo7ZiGWG0UHDigcRxPQzod7cGdPaXh01UpVAWZ2Ch1VBiCQWFqkEDQ6VdNk5f2fDJKZKQzCilC7kGpBq4vqqtBzs3ft79zOJy6vpjJVhsEqVh0FEoILqQ+Z2IZVCQLOo99AX8PxKnOpOtOt/Mmy+Y5x3nRz/qbOlECeBNlGlGBHBKjT+VXiKCOh2n0UwO1EGdhFplzKFQAYBRr10XQo/EGe5zRb8Jqz9mcvGVoDAuCGoalD36p7SFUsfpDCSorypzFaqNTOX3EdWYD4mOg2n0TxUqeiVNQc8w5UzKMSd6iMqxQkgsprtQRVj5sqQj2eFIUoBpuIGbI5HWTLAU6BpmF6tSLa0GVN/ZQtEvrTw/tFpqmSRdgD22cFYomwrVOEoOATbicye5Q6yS9WMWKTUA0YdUZg7EOMqxQ3sd+sRJrQF9WDLropJLKHKtamKpW5fjo5AVxZY6qu/uiY7RYlyGLdVfEFNld1TEHoSGa5yuUaVKWdPPwEQVMpYMdFOpD8FXSeHjGUs9ik1zSR/EJgPeEhh3Qory8JvcAodx1hRJ6SqY/wBo6HYY9pgsXLr1cswN8va8k+cc4AKE9w1P6cY6PoLPfEKlm0yWtDaUr+Y9Wc+2sY9uXxE16AMnQX4B95gVR9eu8xdiJRSopNwSk8wW+0RWyLsVbrhNvE2DWH0pQbIEh1X0T4X3C3EtxeHw+HmT5iUISVrVQAeqBjyGYwTsfY83EzMqOa1qLJSKuVHxPfGxjdry8KgyMGXJDTcQzLXdwj4U0NeXOC5ek7Oli1ytndWWUzcYaGYay5PBO9db6OeIjlZ09cxZKipS1HWqiT96eKTvhghSywrv3NVyToHJr84hTJ4S6ZZuOstmJFy2oTrvPWe7Qya+QlnEtmYr33SnlvIds1gCGdnAma+pO/jv4kjxAMRWf7acvqnvTFem/wC7087cwIUclxvfzf8APkocYiQ40P6/Yt3HnDE97t3v+bcFCCwRK7TKmXAPZRcdcbyaFNgb7otxICSEALm1eqUVdXzL3J36lnFOsKMRiVKU6uAADBmcgBqBrpIuDEJk8qUSoqcklzVVLk7yNRqIiDow3AdwYPxukwFAbxa9qNXT4TqNL8IYp51YEP4An/Sr0GWrzq+tLnmKZhqPGIlfIMOYAP8AsPkT43CJPfU8i4+ix/VzgjC4ZUxQCA57TjqpDXU57Dag03aQ2CwRmE2SlI66ldlIsyt5r1SKmg5W4vGjL7OWMsssDmAzzFC3tCOyqjpDtzLmMbJ5uIShAlySesOtMDgrdnEqvVDiqCxVwfKM+SbcTRqV3oOirdX9IsNb1elaBRGin7Kxv17zEpaSokAFRJq9AWDkL+FQr1+b6wJCUk9kB3IsGBOjfDM4WPK/fdD+iKSj9rxp9nJoQ9DMdstK3JYKFVPS+YldG+ikrCSv2vHmjdSWe0vUZgW8C1KqYOI5zpj0tm4yYQerLQSUpS/VT8TGi0kXO7cO1i5W8QyetG9Memip5EqQDKkobKhIDsOypuypLCwLDuc8Spdh1W0APVfUoJqlXBX4ENMmOwpvASeqS9TKLUNR1DrxYCGcMS97luqeExPuq+Ya+MM1OIrytEx33jtFrB2/eJ1b4hvcuY09g4nEImo/ZypK/dING94pVUZaVSpxwJjPwOCXOWEocZRdRb2YrUKspFz6ck4zaSAgypDBB7cwhhNOoLVQmlvFhY2tPTNn9LsJiFql49SVhICQop/cAtlWpST2S5osuADQpq9HSn/pq6PaYFVO1kKnJDOyVEsoGgZZ0HW0jymr+9mTVnZaaOCk+8Bu8N8dN0X6eT8JlAIVKFCg9m/CqFcU0tQxnx/pO/dzeLwCpSlImJ9moFlApOVyPeSQ6TuI7qVgSYkUFrEJUb6dRYFBwJYNqY97lYvAbYlhK0tNCaAsmakalCrLRwDjeNI8/wCk3/TifhipUv8AeyLlkk/50O6W+JLj+GKZb4vZ04IylFVcxULiiZwcce39TwipIaoPNSRp8yLeFOcHYmRlZJD/ACqULfIuzeqwEo9ZxmJH8s0d/vc+OkVgVsDpL7pgHkVOIUKaoEkuhXEpKSeYFAYUBegqW5f1SNLoxicmKkKr2wDyU4V5GMtCCeA1JsHMWJnt2aVBfUl3rwpb63j2fhyne2t0xR7LFTkhOUqVnKjUssZmG4XfXugXYewFTgZkxXspCO3MNuSd6nNuEdp0p2dIWuXi562lGUnqJ7cw9oAcGIcxxe3ttKnkJoiUmiJaaJSLd57VeEcMLdajVmryv2vt0FHsMKn2Ugae9MLCsw61Kac9wjBly81XypDdY6WbmWCacDoCYmJdMyyya0F1XduAdTq0y6mkU4ifmAegDskWD37+05uWEdZNcRm8pTZrjKkEI3alhdXEB6WGWm8jKO5n/XXv8lw6iXb673/5eS4gWa/5NPLq05phRg3rWhYd4cc0iGloUs5QComw3vXzAfmmHkyis0NqlVkpAZyTusoc98WT54SCiWSAQyl2UqtW1CQWUEi4vuFtJKmCWGQQqZYrFg4ciWd5btDUFmuQNxoeer0fkpmPEQlPrxcDxU3+oaRBjby3uPooVHEaRElKsR46015psRu8Ygatbc2las+43Sf7wrWVS7+QV/tUPrDol6NvGUm+9P3SfrplIqL1cnV/eLa/xDUPW/GC8JgXSVrOSUntKZ6lnCA1QrNUGiXrxsw+FSkCZNJyUUlIPXmM3WHwgVzHgWch4Gx2KWsgqYBLAADqIBtlH/jU4d3L345pTxONzAJACJaOygHMASG6597M3b0ozCwme4I1y9Y/0qs1qK4eCIa1NGJ7L+6r5TcHzuYN2Xs9c+YJcpJUVHKAaml0Ks7NQ0oHLMSkVU4bDKmHKlKlEnKxBJuGQsAO7sEkByWArb0zZWxZGy5IxOMZU9nRLJS4IIYqNiQSOsXAoznLFqJOG2NJC5hTMxZHVBLhDggVYbiHLEsQGGYjzXb22p2ImLmTVF3Yv7vyLTbKdGpfV4537vhqTXYvpT0mm4uapcwkM4CQ7ID6pcgoNHOrV0fCawDuGIALqF6yzqKuU8+YrWvnTvMt6U3yzm8+PWghyW72Tca5pfg7ek6VMQ5HZ6zbghe9j7qvXM3AYIzSVZsqEvnmLplAZxMHvXYd1ywizZuA9qDMWUolBs8w9lT0Ay3Ex3tc1oxJr2ptH2gCUBUuShgE++DYqmj3nqNwdhc5haT2hjgoCTITllCoS7KmF6LSQasbIrrc2ATNFyatVQDg8JiefvfXSsp91nBYt8VaGWWoeFX42DZw7lR3Z2qNSJgA63OttWYCWlmy0f4SdDYy1V8Kvx0Uo3Lm7Z7KD0aYk3FDXjUm0VlDBiKFlZHorihVWNT+toYLerkt7w7adOsPeGn30iQmXOKFJKSEG6SCchI1SbpVTeO6PSuin/U5aCmViwpdhmb96LVIH+IDwZXBV48sUyfeHW3f4SwHvZj9H92KFYkCjE/ITbik/b6wXV7U4e+7Z6JYPaMszsMtCVKrnlgGWo/One+oIO97R5F0n6Kz8IoJmozJPZLuDektbf0kA/KbxlbI6VYnDrK5M1Sd9jmAtnFlNvvxjqZHTc4pJlz1dqhSpjLV425GCb62eHGlQ1mD+ZDq7zlP1hR0szo7LJJClgbuqW8QTCjXiGstZLACmg7vM1vHQ4XZ0vCJEzFDNMNZeH/3Tdwv1dfGHzS8BbLNxfjLkvXkpdO7681iZ6piypRKlqNSakkgD6qjvvy66Y6dl0kxZxOz8PiFNmStaVMwABc+DISO+OPVLCQ6w50TvpdW4UUWueF463YqScBi5eZJMoiawqx7RD2omXpqb0jipit5568++q4zjxbIcvc06aSXVUt9LgcKLDRQonmfr6Kf64c7+8936pUP5oh/b7fUIPeY6MmVa9PNmv8A5SD/ACxOThncqISkFlKuAXNBvVmDgblaCsWSZQCc63CfdA7S2cgClqqSSaczSKcViSshwyUghKRYDVgTqkguS5KYkU3FOMiAUIDMNXsCveXdO4BVOIp0bhf+l+VUHS0PM41u/HRR46KiCtXD3fj8XkyhFo7Iq1Dhtdwdkk/wk5SdxEIpoX401AuRzTUjhCUrv+jkF/8AOnvcRCUkksm5yswc/IWGvunnAjlL3NXruzKFP5VDz3QfLkJlAKmjMtgUytWGUgr4pBcJdymtBd+rh7AKnV6tCmWzFSfmWDUCoTxNBm5ySSokuxKnLkvSZ9lO9SdbZK3EYlSznUolVHOgsEqGmVhlIAp4AUAWFjW9gT7p+VWm6vExNDhqMXZqEZjdJ+VQt38TG70Y6MTcbMyoDI95ShQJOiuIIozE6MzpLZJyAXR/YMzFzAiWk7q6AHrJXagp19KasI9ExuNw+x5Xs5OWZilAJUs2SwDJ8AGTyKjYGvbW35Oz5SsNgutMZlzKZiU0ISWbMK8BYAl28txU9UxRKiV5tA/XFTS7LS5871zc9XLm9N9LNpY9c9ZmTFZlKzVVVybpXuVuPAWAGUCWvR20c/6F8KUPpKWp/mf+sfZYb0e1FO4GpFNygK5VVooUbu4GHYMAL1ATR9UEvQ70l/PuOjhMACkzZrokpqQC6ysAEexq7EMTVhclg4ngcGlCEzsQSEGktJouZSqC4bIG7ZoONEwFjceuarMp0iX2UpDexszfKSzm5JFXIcKe0NprmkJYCX7koH92XF3/APLxvpQAAhA6uoAUzN1kuOysap0f+0J7hgSalI7KhXrI3KFaN3XAilViCLMldO9MwHh9rixtHApla9clwdMyCPp9bBixYlVC37yp7lj71trEVrSxajXSTVL6oJuD60MJWIq+YOR2vdXqyxvt4V3wVK52IZwQP4dOaD674EOLLggtlsoUUOBa8LFAPQEb0m43kHUeq3gf0/5jNpTMzkH/AMp/Hq0R4eWvdEfTad0L1xECSCtfPXviclClkBIcnwPOIyZKlqATUnX8wfOnJkgoltnPaVpyEMmw0JeJyAJM6Y4+G3dSFHOHvhRvznstPTFnqjmP9MW4b3zqBTh12+kKFHornHT9ABTGDT9nH+iOMna8/wDnChRmfzv6OXUQXf8Am+6fyYZA7PP/AGJhQo2Fm1j+/mcFkDgErASBwAoICfsfy/VQ+kPCinRvatOn/wAf0UPpD4ftI5y/qR9IUKHIRTO/w/5H7/at9KRr7KDDGKFChE7KRQpqOydO6FCjnWoxFqItRhLI5tfnDo7baZpgbRmFOXCFCioi1If2T1eWH7lqH0A8I9ilqKNhBSOqoyAoqTQlSqEkirnfChRy+p3G8O3jO1VnNOqeqoNwvbdaKMXQTyKZZiW4du26w8IUKNUK9opAXNAoApLNpTSLdnoBmqBAIaWWO8lDnnU+JhQoz7Jdt9ZOLnAkkBKgAbAJQSkDgDUCM1E1Xs0dY1IBqbZmbk1GhQomqzFKOU1soNwv+IZZqeX2hQo5pWTQcz9oS7q74UKBKzYRJut3faFCgSIseYhibQoUSbOzA0qcRffraMVOsKFG8v4z9iIhRhQoUYL/2Q=="/>
          <p:cNvSpPr>
            <a:spLocks noChangeAspect="1" noChangeArrowheads="1"/>
          </p:cNvSpPr>
          <p:nvPr/>
        </p:nvSpPr>
        <p:spPr bwMode="auto">
          <a:xfrm>
            <a:off x="155575" y="-1790700"/>
            <a:ext cx="4991100" cy="37433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AutoShape 12" descr="data:image/jpeg;base64,/9j/4AAQSkZJRgABAQAAAQABAAD/2wCEAAkGBxQTEhQUExQVFhUXGBcaGBgYGBgaFxseFxoYGBgfHCAaHCgiIB0lHhQZITEhJSkrLi4uFx8zODMsNygtLisBCgoKDg0OGhAQGiwkICQsLCwsLCwsLCwsLywsLCwsLCwvLCwsLCwsLCwsLCwsLCwsLCwsLCwsLCwsLCwsLCwsLP/AABEIAMIBAwMBIgACEQEDEQH/xAAbAAABBQEBAAAAAAAAAAAAAAAEAAECAwUGB//EAEYQAAECBAMEBwcBBgUDAwUAAAECEQADITEEEkEFUWFxBiIygZGh8BNCUmKxwdHhFCNygqLxM5KywtIHRFMVJINDVGOTo//EABgBAQEBAQEAAAAAAAAAAAAAAAEAAgME/8QAJxEBAQACAgEDBAEFAAAAAAAAAAECESExEkFRcQMiYYEyUpGhseH/2gAMAwEAAhEDEQA/APT520cp6umsX4THlZrGGVvXfFkqblP2/ME+jjMdRrzu3WIVSJAvyjFk7QF1UAsNIJlTzMu4Tu1POOVxsOpR3tHonx0hwkD8xFKxpAuJxtcqBmVruTz/ABGVqp4zFpQHV3AXPKMTFKVMqug0Rp37zBplAHMp1KNz+NwgTEzE6uTucR0whoGce4QBOU/AQbPWi5zeI/ECryKvnAGrhh5R68HKgFkmgEUrUE2qrfoILm4iUAwC23ulz5RSlEoh1CYB/EmvKkd5XOgQgqP1J05xGZOCaI71a924ecGzcRJIbLMCdwUnz6tTAsybhwHKZgA1K0j/AGxvf4ZAExi7Q2qc/scOn2k0lqOQH3trwFYumzpmOmeywSVIlAdeapQYDUuwATx8Hjd2TLweDlqRKMwrLhU9IS5e4RmqAdTc7455fUuXGLUmu2bs7YiMKfaYhp+KNcpYol/xaEj4BQauYbF4pUxRUolSjqftuHCD/wD2qvenj+WX59aKyMJ/5Jw4+zR/zjWMmIt2zSG5xWQ9Y1jhsLT99NroZQfymRof+l4WSUqnzlFw6ZZlEEbs4CnA4UJjXnBpi4bBAo9pNJlyXofeWRoganjYQNtHaRWAhI9nJT2UDU71H3lcT5RsY6Vh5i80zGPSg9isJSBYAJNE8A0BK2Vhj/3qO+TNH2jPlLzf9Vpz8xcRCNTQb/xHRJ2HIBD4yURdimal93uxCZ0fQf8AvcLw6yw3iiHzic5MmaAU9XisCsdGei71TisGf/lP3TFquiimAlzsMSR1j7dD8huA518oPPH3OnMGn8XkP1jX6O9HV4h5sxQlYdFZk1VuIT8So6XYn/T5b58SpPswHSiXMSVTNWCnAA4v+Yj0i2TtDEMhMgS5CKS5SJkvKkcWVVXGMX6kvEp0xNudIU+z/ZsGkysOLn35p+JZ+39hzqZQbMosPM8vzYcbR0MvoXi2Kjh1qajApY8yDYcL8Ion9EseS6sNNPICg3BqNFLJ1VqsCdNKrBkiyRYfk8TFCjG8vopjB/2s7uQT9oGm9G8WAScNPA4y108oVqsgL9UhRvo6LYggPKmA7vZTj9EEQoztar1dvhoTdR05RROm5OqnrL9XMSzk0TQb/wARPDoCKAXu8ccY1SlA3VU+Q5RpSMWwqWjIxuJSmzlRsj3j+kAyBMUc0wsPh0H6w3GZcCXTo17SUvqoLJ1VqeX5gvDzAkMn1zjARNbgIvl4nuEcsvpabmbVnTt3jGfPW3OHE96CKJ8wJ4nyEGM01aomhqq8NTGbiZ5NPACLpqyo0qYHmTQjs1Vv3cvzHpwjlagpATVVTon8/iBZ00qLmEoxlbW2qmVQDPMV2UC54ncOMdtzHmufa7aGORKSVTCw3ak6ADU8IzcJsuZjR7XEEyMIDb3lkaAe8eFhqTaDcFsLKRiMf15hrLw4owNs3wp/qPARZtDaCphdRFAyQAyEDQJFgIx931Pg8Y/KzFY5IQJUpPs5IsgXUfimHU/TSM41qberQiGqfCIF1H0wjtJJOGbdktegiWHkKUoIQkrWbAV9fSL8DglTCcrJSmq5iqJSOJ+guYtxGOShJlYdwk0XMNFr5/Cj5RfV4LfSIUvFSsOMsoCZiPemPmSg/JoVfNpo94w508kkk5lGpJrX7njFa5mg7zqf0iq8MmgRVCKm4nyERUtrd5/EUmFJrmveGSO4evOFlap7hqf0i3CYaZOmJly0lSlUCUj1TiYzaVeclkpGthcn7mOqw2zZWCQmdjAFziHl4b6Km7h8voSK5OzAySmdjWYqvLk8B8S+Po8lPnzJy1KUVKWokkk34l9zdwjnbcuumtaEbZ2zNxUzPNU5NEgWA0SkaDzgdM32ZcMV6WIRx3FXCw52qXNSiiC6tV/ZO4cbnhqItTQ6mtJf7dY94jvMP/6lM0mzO5SvzApPA8zasSkyyosKNUnQDeTu/SK6QyVtTEkgJnTnNgJqw/8AVBU3pDPQjIMRNUosVLM1ZAYuAgPyJVrpS+VNxCQChDsaFRoVfhPDW50AGz7m8HjnccS1z0pxf/3eI/8A2K/MPGMonj5fiFF4z2D3EmB5uIqyanyESxKiskIon4t/L8xWlITQRyw5bqiVhAlRUSSTqbwccQD/AIg5EX798DKXuqYrUpuJjtIxsTOkEDM+ZOhH3GkUoUTy8hCkTVJObMQPrwaJqnS5tP8ACOnwHnu52isMpHFtRPeYrBzVNBqfWvCITsKZdZgbcB73I7uMCTcQVcALAW7oPCeh8ls/Ee6mg8zz/EBkRGdiEJIClAE2G+MiWJ+OUpEp5OHR/iTlOmmrapH9R0a8VymK1ssVtFcyZ+z4RPtJpLEgOlP5VwsNWg3AYGXg3UCJ2KNVTVdZEs/L8SxvsNBFqZsrDy/Y4UZUEMuYzTJn/FHDxjOUSeXlDjhcuchvXR588qJJJJJqTUl4pUW4nyEOtTUHjEcrX7hv/SO7CDPU23wdhcECj2k0+zk6N25hFwga8VGg8otOHTJAXPGaZdEmwG4zNw+S51aM7G4xUxWeaXLBk2AGgAHZTwEZ3vo9LcftAzAEgCXJT2UJ+p+JW9R8rRnTJvcN0RmTCbxFtTbQan9OMak0yQD1sNYgtegt5nnEVzH/ABpEAl7RbRRM057t3P8AENmy0F9/4/MbGwOjqp4M2aoSsOjtzDbkke8r1wOcspIZAuxdjzsXMyyxaq1q7KRvUY2cdtqVhEKkYEuohpuJNFL3iXuTx/vA23ekQMv9nwqfZYZOj9aYfimHXl6HOoluM6yQgG+pO5I38bDwfnzlzevZrroyEFbl2AqVKsP14axGbODZU21JoVc/+I87xGfPejMkWGlfqTv+1IpUfR+wjSMTpXuiPf8Acwxt6AgnDyaZ1OlApQMVNon7mw4lga1KpMnM5LBIuo2G6mpLGnDc8KfPcZUgpQ9tSd6jqdwsPElYnEFTMAEjsgWHeq5pU3gcF/RNvKMkymfTzVEV03+IEOVUu/Bz9E8oiB3eCfrWCogflfxhQ60uXSkhOj51HxAAPgIUG093ncKCAJh0FoKnF70ECTHNBHLBuqVL3eMMQE1VU7vz+Idawm1Tv3cvzA6UlR+pP3jvHOmmTCo7zEiyL1Vu0H5PlDKmhNE31Vr3bh5wKtXrQRoD5G1FCi2Wg3QqveDcHlGVt7aclJAkZlLVdB9zvsRGVjtpFRySre8vnoOMaOB2UiQAqenNMNUyTc7lTtw+S51jjnnzrBvHHjdD7N2RmH7RiFEINle+s/DKB81mg46F43H5khCUhEtPZliw4qN1K4mNE7VlzmTiQygGTNlhso0BTYpHCsBbQ2MuUM9Jks2WiqTz3cjD9PCY37u1llvrpmEPU29WipanoPD1rE1Oo+mEX4PCKWTkICUjrzFUSkcTpyuY9FumFMjDqUoJQMyzYCvrnYQUqcnDlpZEzEarFUo4I+JXz2Gm+IYjHBKTKw7hJ7cw0Wvn8KPl11e0ZK5oFE951P4EZ77R5s2pJOZRLk3r33PGBlKiQSSWFYS5gTaqviFh/D/y8N8bCKhlvVW7dz/EULU94YmHRLcOaD68hAjolvubX9Yiteg8dT+kOxUQlIuWCRUkmn8xjrJGz5Oz0ibigJmJIBlyHojcqaf9v10zlloyBtk9H5cuWMTjSUSrolD/ABZ3LcnjGd0h6QLxBAYIlIpLlJpLQOA948YE2ttSbiJpmTVFSzalANAlOggdTIqQFL3GqU8zYq+UUGr2GJOd0/BkywnrTKksUpso8S1k+Z84Hnzyokm4sKUA0GgEQmKckmpN3ev38YgT6b7WEaROP1H5MRvY9/6mFev41sxs/IQWUCV2gFTDZJsj+J7q+RmDV3QWpFOHCBnmah0pdiriomoTyqdGFQNPnlZzKO5moANAHsOAEMtRJJUSSddT3l1fSKlFjavn9zBSkSGf14q/EQml+LcyPNh/eGck0enj9z9ImuUUs97t7w0rcjyjO0quP7n6MILk4cJTnmOEnspTRS216ooh6Zn3gWLWIkJlsqaApRqmWSXY1Cl3ISxcBgTwFw8RNK1FSi6jqa9zE0AsAEsNBARH/q873ZqkDRKFZEjgE+0p9d9YUChB+EnkkgeSRCjKe4TQSS9ALmBJ87QUHmYJ2tM/eKGjuO+v3gJSQKqvon87hBhDVYlvU0T9eW8xVOnvQUHq+8wp00qv65QJiZ6UJKlkJSKkm0dp+WKmT4RgYjF/tM4YeQFrqcxQzEj3X+psNWiMkT9oKKZTysOmq5iuq43k+6ncO0rTfG7LVKw8v2OGGVLMuYzLmNoPhR8vi5jNtz4hk1zTYWUjCjqZVzhdYrLlcEfEv5/CApkwkm5JNSak84ZRflEFTGt4x0wwmPQuVpyvLz8h+TBWytqTZKipCmSe0DVKuBBuYAZqnuGp/AjQTh0ygF4gOSHRJsW0K/hTwueArDdCN3C7MkYtKVh8MSpstMkw6+zc38QHjF2+iag+yWj2EtFUou/F/fUfi+loAxmMVMOeYdGSkUAAsAB2UiNTAdKDl9liUCfJOh7adOqr8+MY8cpzDuOcmzNLDd+d5itEsqewAuTYR1uI6Ly5w9rg1mbLqVS7TU8K3rT6PHJ4wl8pGXKT1bNvfjxMbmUvQsVTZoAyptqdVc+HCB4kREyyLgFW7Qc954WGr2h6SIQzFWtQN/Ph64xZgcHMxExMuWkrWqgAs30YPe0GbA2JMxa1BIoKrmKLIQPiUTej0/Ea20dtysMhWHwNHpNxBpMmcE/Cj02/Fy9J2V68TJ2aCmUUzsYzKm3RK3hA95XH+0chNmLmrJJK1qLkk9Ym5JJoOJ8YjLlFRNgA2ZRdgLV17tdBCnYgAZEu2pPaVz3J1yuBzoYpNfKp1TRLcIqrVbW3hH/I13MLiOR3+qa+AhPby/Sn0HfEZqWfMDx8uN+ZPKEI+v7/AKmHSgqISlyTQD6N+giUmSpZYXFa0YDUkjqjuETmYkJSUoqDRS6gr4XongS513AtOkisS6JIM0XWC4TwSQ5Jr26D4fiIWlO/z3c9TCJ/t+jf7TDE14g+DeLf02gRnArp5fYa7zDE00+j/wCkHwMROh/qt5v/ALolLlklkhRUSwYFy+6xJ5FX5KUGZhru/Qt5JMHECQ2ZjN0SaiXuKhqqrhOUgagmgkSJFEMZpoVBsqP4GZ1/OxbTfGWd1d7fkBt/wxlJrmEk5lEkku5cknWrE3Puw6ZRdgDytwt1d3ww0pClUAd9PyB90x6L0V6JS5Ev9sx3UlAOiXYrcUoGDG7MHq7JfNm5aMm3N7P6HYqbLTMRIWUqqCEJIIc2JTUcYUdDj/8AqrNExQlJlpQCyQQHAFA7kHyh4Pv/AAdR1m01BORV1FCa3AalONIyJinvGhieth5avhUtJ8lD6xyu29uJk9RAzziKJBoOKjomNSyCidqbTlyE5lmpolIqpR0AGpjLwOyJmM/f4s+yw6T1UXKiNAPfXx7KeJgvZfR/IRiccSuaodSVahs49xHDtK1YQZjsapZdRFAwADJSBYJAoBDJc1xE8XjBlEtCQiUnsyxv+JZ95R3mADWpt6tDnef7xUokn1SO0knTFMtWgh5colQSkFSyWCRX+5i7CYVUxWVGgdSiWSkakk2HH0bpuMTLBl4epIIXNspQ1CfhR5nVrCt9IklKTh7NMxG/tIlnhopfGw46Zc6aXJUcyyXL1rvL3PrgILmNa+/8evCKBWg8NYZBslL1N/Xr08SPVDq7k68zuHnyFYZSgncVeIH5P08wMpZNS/P165XhQzD7QmS1haFlChYindy4W5R1GH23h8ayMbLyTbJxEscPfA4d17CscZKQTwAuTYc/x/eHmTqZUuBq91a1/H+q8Zyxlal06DbnRqbh0BaE+0Qqvtk9alWDBwkNc1Gg4jbF6OqnAzp6jKw6O0s3PyoGp04eUdD0SmTcFK9viJikSVA5JBYqmljUA9lNQc3Dc0EbRTK2olPsJvspqEsMMtgjf1WF+LGwteOPlZx/lrTl9u9IQuWMPhkmVh0+6Lrsylm5L8WtWMGXLBGZRZA11PBNq14APU7z8Xs5UlRE9JSoWRvIoTmtlFszvRgdRm4qYVFzpQNQDc1mHga3Mbx1rhn5NiJz0AyoTZPPUmjqO+nCjCBb09euPnEljf8A2+jeR5xEkfn1+WPGNJG9N/n5V/qiyRIzOSQlKe0suwd2FDUlqJB7rxZKw4bPMLIrbtKI0SCONVEEB7uwNeIxRXlAAADhKRYP5qNA5cuwoKACPiJ7jIgZZbuRTMo6KVS+4Mw3u5Iz6+vF9/zd0Jxb6kX+g/pMQK60d/r9/wDVEiJA07m+tPMpPOIaX/A5XAvvTC04dzf8f9Ji6ThVTFMLgOSXAA3k3bkVPpdozakZOHUtQSkdYu39yXyjfmIArBE2cJYMuVVRHXWBU70pDBWW7qYlT7nBbEYlIBlyuz76yGWtviABypt1SnRzVmDALCzHewS99XR5pMZKGZqAuNWt3gAjxTE5MkqsAfp/uSO8CLMNhVTFJSASSQ1CbkCguakBkqfdePT9lbGkbLlJxOL62II/dyrlJ36lxfXLYZi0Zyy0ZNh+j/RyTs+SMXju1eXKVcnQkE0NRSjXVWg5Dpb0pmYyYVLICAeoimQC+oINQKuH8ABukvSGbjJpWsklwyQ7J3ABwoX3G9zc4SuDHlU95SyqNqPrBJrmn4Tz/wAXc7eS2hooJG8f/wA/ukGFDuh6RjukUya+Ewac5K6zAHylmZHxK8g1YO2VsiXgg5abiTVSj1koO8n35nknSNfYGCkSZU2VIHWEo/vWYnKQVBA91Dd51jEUp7RY47vJt0efOKiSSSTcm5ilRbifpDqU1r7/AMRU2ptHeOZiHr4mCcLgs4KlHJKSess6m7Ae8rhpcxbKwqUpEye4T7ksUWv/AIp+Y30eA8djVTCCpkoFEITRIG5I+pN9Xi3vpLMZjcyfZyx7OSDbVR3rI7StwsNIzJkyjC3mef49FTJr8tBFaUvU0A19XPrdGpNIwSSaf25+v1S5gFE96t/LcPVrNMn0YUG7fxP4/LxQo+vXrzjQI+vXrxvJKA2Y0T5ngPzpzoUEhNVdybPz3D1ZjEsHhZuImBEtJUtVAAPG9AOffvgtKvMpZSlI3BKU7zZt5P8AZrR1cjZ0rAJE3FBMzEEPLw79VGuaZ9WtbmHXOk7OBTKKZuMIIVMvLk7wh7q3q0o8couauasl1LWo1u5N+b/S4JEcucuuj0v2vtaZiJhmTVFSj3AbgALDcBWtCYaWoSakPM90aI4mlVa5bC6hpFBmCX2CCv4gzJ4J0f5rbmvA5LePH0/e+4mNa9E7PZPTEKl+wxqPaymACxSYkaVBqKCoPebRXtboVmR7fBTP2iUdB/iJ1ZteQAPym8calf5/WnmR3iDNkbbnYeYDJWpKqUFQrgRUEcQCK2BjGWOucf8Ah37gVpILEGjjcaUIpurZ7VTF6MOEBKpgNQ6EA1Vq7iqUW7LE6DUehKxeFxsxKMWiXh8SACVBiCrQLegZqhT3AzA0jl+lnRfEYZSlrTnlqL+1TVJfe9jwLaAEwTPfFWtObxMwrLk8AKMGsEigHIZTzgcqd/Qcb3Df5gOcXTKGul7+FR5K3Xilffbi41PEBuYjQRUPHvf8tyzCIlFANOLM+vy/6TDlNg3FqV5Ma80kHhBOFwfVK5hKZYoVe8o/Cl2c6HMGANTZypDCYQrcvkSntrL0fQe9moWSMztuDw2MxLpypGWU7tTrH4lEdUnUCmWw1JWKxWdgBlQnsIGjmhY1KjqtJqwoGAFHtK5uDO/cxUB5LGl4zsmIqzPuBu3APm/yqME7MwSp0xKJYKlqLUd66UYvSygbE0AJgjY2x5uJmCXKS5OjUpqRVLfMCGePR5s7D7Gk5UNNxik1NSJdAeJax3mhLDKIzctcGTaqThsNsWTnmFEzGKHUTQBDuAS1jcFWtQGGYx5tt7bUzFTDMnKJUq1gLmwLpUA7BiIp2ptJc9apkxRUSXKnrW/WSGGlFJ0ajQBN4gB+SX8Ooq/C0Emjv2JVm8iz20Ss8D2TyhlB/mO65tQMohY1sT+WJuPAM3fkUWLt7p1jSkyUyUhU1OaYQDLk3Z6oWtKi4T8qTXle3tFh9j4haQpKZhBsQogNyUl4UZWKnGYorWt1GpOYjuYpo1msGYUaFFwXs/RyZ/7hD2U6D/MCPrGVihlUpO4kHuLRLDTymYhQ91QIA4F40tu4NRxa0y0klRzDkoZn8zU2jr6sejFy95Nh6+kHLQmRWYAudpLNUo4r3n5PHdCmYlMjqyiFzbGaLJ3iXx+fw3xjrWz6q37vW+NdhZisQpSiuYSpR3/fdygOZMJvDLVEj1bhzoN3P8RqBHKGdVtBqf0484pmzSeDWGg9fbgIZayTWvr+3lEEpJLD1+lvLjGgYev7evpE1EI4q8k/k/S9asxmBNEmpoVfjcON25RrbB6PGcDNmq9lh0dqar/Sgaq+h5tBbJ2YF2LsabiphSmwquYqiUCrlRPf4HS2xjdtSsNLVh8FrSbiDRa9CE/Cj9N7kbbm3gpH7Phk+yw6fdHaWd8w6mlrOG3RgypBUCo9VIuryAS9ydBzBYVjGvLnL+x+ClSis8qmrANck6M/MEtVxE5s+hQgUNFKaqmFmFk/KOb2AqnzwQEp6qBpxsCTqbh/dqGYwOpWmnfp+NRpcRoHUoC1X1PHX9bb4qJ030/S9/lPcYYk6X/Pk58DEpMgrLJA1d6JAFyXskag1FCIukUpJUoAAkqsA5JPdfmKiCjOErsEGZcrFQjfkIur/wDImga3vRVNxQSkplm4669VDhqEVv2vi+ECFTfWp8CW8liho8Z3splbfXjXWlv4k03iOp6NdOJ2GaWtp0lmMtV0p1yljTk6aWDvHKAHX7gDjTsn5hQ0iBO7nZmrqB2dOsmlRvMFkvaemYjozg9oJM3ALEuYzmSSwruZ8o0pmRowrHC7U2XNwysk2WUKDs4pzDPSt0EhyIEwuKXLUFy1FK0upw4UOJy6fMnR3j0fDdKhMTJw+00o63WzAfvUt2cwA6pVfMnrNTKLxyu8fy1xXChCPZhc5yFEqTLTkSV2HVa6Q3avUsCXjPx2NM0gkJSlIYBLhKRuBuOSg1SdXju+kvQFSh7fCL/aJSgCzhSmFAzUWAA3VZQA1jgJiSCxDKBatCGNQ5/0rD6Qyy9DWlOWuVi+4C/8v3QdI2ejPR+di5oTLBsSVOQyTQnNdq2U9HZ4O6J9EpuLXlAZAPXKkkJTzTdKiz9U1tSpHT9JelMrASv2XAkFRcTJ2apIoWUzZuNALDeC30hk2t2ztiRsiScNhGViVPnWGJSaOySbhyyagEVcu/lWJxq5ilLWSpVSScxYhyXfrps5Nbaw2JWpRLuS1aV5qQbc06NA6F2LAh6VppZYqm4oaQSaKKle85c6vf8AnArpQxBYq1XNgwBO6nZULW3xP2ZKmbrHiApXI9hYfvMayGwlAysRQkAApks1VIzVms9LJ50ElcqSnDVX1pxqmWwPswQ6VrQVMVahAPE0YKzJk8rJK1ZySSSXXU1Lg9dN7h7RFaswKldYVqSpaQ7kk1zpc1rcvFKklnelGUah+ChY8DaBLEzA1lHiJoA8FJeGhxIWa5Zh4iWmYP8AM9YUCeq4LCKmPlZKR21qokDj9gKmNzpRPJlyfZHqTJQzLZlKydXrHQWpx1jExeNzgJSMkpNkiz7z8Sm1PkINx/X2fKUP/pzVI7lBx9o7WdVnfDn1zGoO87/0gYgksBWLGf1SK5swVCe86n8DhHWMkpYTaqt+g5bzx8N8DKV69erwir168e6JIRRzRP14Dyc6V70GRLJDuw3n15c90RmTaMmg1e558NW57nhKUVkAD+FIBufqS4fmdwjqMNs6VgUpm4sBc8h0Ye4TqFTfB8vPfQyy0ZA2yNgoRLGJxpKJRrLlj/EmngNEu1fzAW3durxBCWCJSKS5aaIQG0GpbxGYaQJtfaczETCuaoqUfADcNyat3pMVBARVYdVwjc9QV7t+Xfdga5160oJlgAKW+XQaqahbhvUxcCjkGK507NVVAHAAsN4A+pubu8NMUSSpRclv0b7DmnhA6q/ZvJvMjwjQOpT/AG1b8lv8w4xG/Kn6V+h0sYbNy+gYmnc/gYuw8kEZ1nKirWzqbtBKeHvOGF7kA20jh5GZzZKe0oig4NqadjvFHMNisQGyoDIoa3U1lLL1G5uzbia8Viipg2VAbKkGgDb9SdF30NGArUPGtqF9eSt4sYOyg311oxpror5rKhgr78K6t8J+U0MM+5u6tNTxTvTcNziLhu6pvT/cjzHdAkio0buala23H5DQ6aQpIL0OtAKOdw+FTFspoatEsMhS1hITmUpgBVRINgW7SbMRUeEH+3TJcS1ZpzDNMBcIFD1Pj4zBb3bOc1EGw7EsZ6SCB7spTu6rtM3J7IIrUNAExZKlFRJcuoqclzqsX/nTw1MVpBFrtzpwftp4Goh5YsfBi1vgOl+yd++At7o70nxGEW8tRKTVSCygrR6UVp1gQeNGj0zB4TCbYlGauSuVMBSFLSwJo7ZiGWG0UHDigcRxPQzod7cGdPaXh01UpVAWZ2Ch1VBiCQWFqkEDQ6VdNk5f2fDJKZKQzCilC7kGpBq4vqqtBzs3ft79zOJy6vpjJVhsEqVh0FEoILqQ+Z2IZVCQLOo99AX8PxKnOpOtOt/Mmy+Y5x3nRz/qbOlECeBNlGlGBHBKjT+VXiKCOh2n0UwO1EGdhFplzKFQAYBRr10XQo/EGe5zRb8Jqz9mcvGVoDAuCGoalD36p7SFUsfpDCSorypzFaqNTOX3EdWYD4mOg2n0TxUqeiVNQc8w5UzKMSd6iMqxQkgsprtQRVj5sqQj2eFIUoBpuIGbI5HWTLAU6BpmF6tSLa0GVN/ZQtEvrTw/tFpqmSRdgD22cFYomwrVOEoOATbicye5Q6yS9WMWKTUA0YdUZg7EOMqxQ3sd+sRJrQF9WDLropJLKHKtamKpW5fjo5AVxZY6qu/uiY7RYlyGLdVfEFNld1TEHoSGa5yuUaVKWdPPwEQVMpYMdFOpD8FXSeHjGUs9ik1zSR/EJgPeEhh3Qory8JvcAodx1hRJ6SqY/wBo6HYY9pgsXLr1cswN8va8k+cc4AKE9w1P6cY6PoLPfEKlm0yWtDaUr+Y9Wc+2sY9uXxE16AMnQX4B95gVR9eu8xdiJRSopNwSk8wW+0RWyLsVbrhNvE2DWH0pQbIEh1X0T4X3C3EtxeHw+HmT5iUISVrVQAeqBjyGYwTsfY83EzMqOa1qLJSKuVHxPfGxjdry8KgyMGXJDTcQzLXdwj4U0NeXOC5ek7Oli1ytndWWUzcYaGYay5PBO9db6OeIjlZ09cxZKipS1HWqiT96eKTvhghSywrv3NVyToHJr84hTJ4S6ZZuOstmJFy2oTrvPWe7Qya+QlnEtmYr33SnlvIds1gCGdnAma+pO/jv4kjxAMRWf7acvqnvTFem/wC7087cwIUclxvfzf8APkocYiQ40P6/Yt3HnDE97t3v+bcFCCwRK7TKmXAPZRcdcbyaFNgb7otxICSEALm1eqUVdXzL3J36lnFOsKMRiVKU6uAADBmcgBqBrpIuDEJk8qUSoqcklzVVLk7yNRqIiDow3AdwYPxukwFAbxa9qNXT4TqNL8IYp51YEP4An/Sr0GWrzq+tLnmKZhqPGIlfIMOYAP8AsPkT43CJPfU8i4+ix/VzgjC4ZUxQCA57TjqpDXU57Dag03aQ2CwRmE2SlI66ldlIsyt5r1SKmg5W4vGjL7OWMsssDmAzzFC3tCOyqjpDtzLmMbJ5uIShAlySesOtMDgrdnEqvVDiqCxVwfKM+SbcTRqV3oOirdX9IsNb1elaBRGin7Kxv17zEpaSokAFRJq9AWDkL+FQr1+b6wJCUk9kB3IsGBOjfDM4WPK/fdD+iKSj9rxp9nJoQ9DMdstK3JYKFVPS+YldG+ikrCSv2vHmjdSWe0vUZgW8C1KqYOI5zpj0tm4yYQerLQSUpS/VT8TGi0kXO7cO1i5W8QyetG9Memip5EqQDKkobKhIDsOypuypLCwLDuc8Spdh1W0APVfUoJqlXBX4ENMmOwpvASeqS9TKLUNR1DrxYCGcMS97luqeExPuq+Ya+MM1OIrytEx33jtFrB2/eJ1b4hvcuY09g4nEImo/ZypK/dING94pVUZaVSpxwJjPwOCXOWEocZRdRb2YrUKspFz6ck4zaSAgypDBB7cwhhNOoLVQmlvFhY2tPTNn9LsJiFql49SVhICQop/cAtlWpST2S5osuADQpq9HSn/pq6PaYFVO1kKnJDOyVEsoGgZZ0HW0jymr+9mTVnZaaOCk+8Bu8N8dN0X6eT8JlAIVKFCg9m/CqFcU0tQxnx/pO/dzeLwCpSlImJ9moFlApOVyPeSQ6TuI7qVgSYkUFrEJUb6dRYFBwJYNqY97lYvAbYlhK0tNCaAsmakalCrLRwDjeNI8/wCk3/TifhipUv8AeyLlkk/50O6W+JLj+GKZb4vZ04IylFVcxULiiZwcce39TwipIaoPNSRp8yLeFOcHYmRlZJD/ACqULfIuzeqwEo9ZxmJH8s0d/vc+OkVgVsDpL7pgHkVOIUKaoEkuhXEpKSeYFAYUBegqW5f1SNLoxicmKkKr2wDyU4V5GMtCCeA1JsHMWJnt2aVBfUl3rwpb63j2fhyne2t0xR7LFTkhOUqVnKjUssZmG4XfXugXYewFTgZkxXspCO3MNuSd6nNuEdp0p2dIWuXi562lGUnqJ7cw9oAcGIcxxe3ttKnkJoiUmiJaaJSLd57VeEcMLdajVmryv2vt0FHsMKn2Ugae9MLCsw61Kac9wjBly81XypDdY6WbmWCacDoCYmJdMyyya0F1XduAdTq0y6mkU4ifmAegDskWD37+05uWEdZNcRm8pTZrjKkEI3alhdXEB6WGWm8jKO5n/XXv8lw6iXb673/5eS4gWa/5NPLq05phRg3rWhYd4cc0iGloUs5QComw3vXzAfmmHkyis0NqlVkpAZyTusoc98WT54SCiWSAQyl2UqtW1CQWUEi4vuFtJKmCWGQQqZYrFg4ciWd5btDUFmuQNxoeer0fkpmPEQlPrxcDxU3+oaRBjby3uPooVHEaRElKsR46015psRu8Ygatbc2las+43Sf7wrWVS7+QV/tUPrDol6NvGUm+9P3SfrplIqL1cnV/eLa/xDUPW/GC8JgXSVrOSUntKZ6lnCA1QrNUGiXrxsw+FSkCZNJyUUlIPXmM3WHwgVzHgWch4Gx2KWsgqYBLAADqIBtlH/jU4d3L345pTxONzAJACJaOygHMASG6597M3b0ozCwme4I1y9Y/0qs1qK4eCIa1NGJ7L+6r5TcHzuYN2Xs9c+YJcpJUVHKAaml0Ks7NQ0oHLMSkVU4bDKmHKlKlEnKxBJuGQsAO7sEkByWArb0zZWxZGy5IxOMZU9nRLJS4IIYqNiQSOsXAoznLFqJOG2NJC5hTMxZHVBLhDggVYbiHLEsQGGYjzXb22p2ImLmTVF3Yv7vyLTbKdGpfV4537vhqTXYvpT0mm4uapcwkM4CQ7ID6pcgoNHOrV0fCawDuGIALqF6yzqKuU8+YrWvnTvMt6U3yzm8+PWghyW72Tca5pfg7ek6VMQ5HZ6zbghe9j7qvXM3AYIzSVZsqEvnmLplAZxMHvXYd1ywizZuA9qDMWUolBs8w9lT0Ay3Ex3tc1oxJr2ptH2gCUBUuShgE++DYqmj3nqNwdhc5haT2hjgoCTITllCoS7KmF6LSQasbIrrc2ATNFyatVQDg8JiefvfXSsp91nBYt8VaGWWoeFX42DZw7lR3Z2qNSJgA63OttWYCWlmy0f4SdDYy1V8Kvx0Uo3Lm7Z7KD0aYk3FDXjUm0VlDBiKFlZHorihVWNT+toYLerkt7w7adOsPeGn30iQmXOKFJKSEG6SCchI1SbpVTeO6PSuin/U5aCmViwpdhmb96LVIH+IDwZXBV48sUyfeHW3f4SwHvZj9H92KFYkCjE/ITbik/b6wXV7U4e+7Z6JYPaMszsMtCVKrnlgGWo/One+oIO97R5F0n6Kz8IoJmozJPZLuDektbf0kA/KbxlbI6VYnDrK5M1Sd9jmAtnFlNvvxjqZHTc4pJlz1dqhSpjLV425GCb62eHGlQ1mD+ZDq7zlP1hR0szo7LJJClgbuqW8QTCjXiGstZLACmg7vM1vHQ4XZ0vCJEzFDNMNZeH/3Tdwv1dfGHzS8BbLNxfjLkvXkpdO7681iZ6piypRKlqNSakkgD6qjvvy66Y6dl0kxZxOz8PiFNmStaVMwABc+DISO+OPVLCQ6w50TvpdW4UUWueF463YqScBi5eZJMoiawqx7RD2omXpqb0jipit5568++q4zjxbIcvc06aSXVUt9LgcKLDRQonmfr6Kf64c7+8936pUP5oh/b7fUIPeY6MmVa9PNmv8A5SD/ACxOThncqISkFlKuAXNBvVmDgblaCsWSZQCc63CfdA7S2cgClqqSSaczSKcViSshwyUghKRYDVgTqkguS5KYkU3FOMiAUIDMNXsCveXdO4BVOIp0bhf+l+VUHS0PM41u/HRR46KiCtXD3fj8XkyhFo7Iq1Dhtdwdkk/wk5SdxEIpoX401AuRzTUjhCUrv+jkF/8AOnvcRCUkksm5yswc/IWGvunnAjlL3NXruzKFP5VDz3QfLkJlAKmjMtgUytWGUgr4pBcJdymtBd+rh7AKnV6tCmWzFSfmWDUCoTxNBm5ySSokuxKnLkvSZ9lO9SdbZK3EYlSznUolVHOgsEqGmVhlIAp4AUAWFjW9gT7p+VWm6vExNDhqMXZqEZjdJ+VQt38TG70Y6MTcbMyoDI95ShQJOiuIIozE6MzpLZJyAXR/YMzFzAiWk7q6AHrJXagp19KasI9ExuNw+x5Xs5OWZilAJUs2SwDJ8AGTyKjYGvbW35Oz5SsNgutMZlzKZiU0ISWbMK8BYAl28txU9UxRKiV5tA/XFTS7LS5871zc9XLm9N9LNpY9c9ZmTFZlKzVVVybpXuVuPAWAGUCWvR20c/6F8KUPpKWp/mf+sfZYb0e1FO4GpFNygK5VVooUbu4GHYMAL1ATR9UEvQ70l/PuOjhMACkzZrokpqQC6ysAEexq7EMTVhclg4ngcGlCEzsQSEGktJouZSqC4bIG7ZoONEwFjceuarMp0iX2UpDexszfKSzm5JFXIcKe0NprmkJYCX7koH92XF3/APLxvpQAAhA6uoAUzN1kuOysap0f+0J7hgSalI7KhXrI3KFaN3XAilViCLMldO9MwHh9rixtHApla9clwdMyCPp9bBixYlVC37yp7lj71trEVrSxajXSTVL6oJuD60MJWIq+YOR2vdXqyxvt4V3wVK52IZwQP4dOaD674EOLLggtlsoUUOBa8LFAPQEb0m43kHUeq3gf0/5jNpTMzkH/AMp/Hq0R4eWvdEfTad0L1xECSCtfPXviclClkBIcnwPOIyZKlqATUnX8wfOnJkgoltnPaVpyEMmw0JeJyAJM6Y4+G3dSFHOHvhRvznstPTFnqjmP9MW4b3zqBTh12+kKFHornHT9ABTGDT9nH+iOMna8/wDnChRmfzv6OXUQXf8Am+6fyYZA7PP/AGJhQo2Fm1j+/mcFkDgErASBwAoICfsfy/VQ+kPCinRvatOn/wAf0UPpD4ftI5y/qR9IUKHIRTO/w/5H7/at9KRr7KDDGKFChE7KRQpqOydO6FCjnWoxFqItRhLI5tfnDo7baZpgbRmFOXCFCioi1If2T1eWH7lqH0A8I9ilqKNhBSOqoyAoqTQlSqEkirnfChRy+p3G8O3jO1VnNOqeqoNwvbdaKMXQTyKZZiW4du26w8IUKNUK9opAXNAoApLNpTSLdnoBmqBAIaWWO8lDnnU+JhQoz7Jdt9ZOLnAkkBKgAbAJQSkDgDUCM1E1Xs0dY1IBqbZmbk1GhQomqzFKOU1soNwv+IZZqeX2hQo5pWTQcz9oS7q74UKBKzYRJut3faFCgSIseYhibQoUSbOzA0qcRffraMVOsKFG8v4z9iIhRhQoUYL/2Q=="/>
          <p:cNvSpPr>
            <a:spLocks noChangeAspect="1" noChangeArrowheads="1"/>
          </p:cNvSpPr>
          <p:nvPr/>
        </p:nvSpPr>
        <p:spPr bwMode="auto">
          <a:xfrm>
            <a:off x="307975" y="-1638300"/>
            <a:ext cx="4991100" cy="37433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1040" name="Picture 16" descr="http://assets.inhabitat.com/wp-content/uploads/sunpower_main.jpg"/>
          <p:cNvPicPr>
            <a:picLocks noChangeAspect="1" noChangeArrowheads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362200" y="5424342"/>
            <a:ext cx="2112649" cy="132974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1" name="AutoShape 18" descr="data:image/jpeg;base64,/9j/4AAQSkZJRgABAQAAAQABAAD/2wCEAAkGBxQTEhUUExQVFBUXFxgYGBgYFxcYFRgUFhgXFhcXFRUaHCggHBolHBYXITEhJykrLi4uHB8zODMsNygtLisBCgoKDA0NFA8PFCsZFBksKywsKywsKyssKyssKys3NywrKzcrKyw3LCw3LCwsKysrKys3Kys3KysrKysrKysrK//AABEIAMIBAwMBIgACEQEDEQH/xAAcAAABBAMBAAAAAAAAAAAAAAAABAUGBwECAwj/xABNEAABAwIDBAcDBgoHBwUAAAABAgMRAAQSITEFBkFRBxMiYXGBkTKhsRQjQlJywSRidIKSsrPR4fAVJTM1Q3OiFzRTg8LE8RZjk7TD/8QAFgEBAQEAAAAAAAAAAAAAAAAAAAEC/8QAGhEBAQEBAQEBAAAAAAAAAAAAAAERMUESAv/aAAwDAQACEQMRAD8AvGiiuVw8EJKjw4cSeAHfQdCaTrv2gYLjYI4FaZ9JpmevXl/4Ko5Ze/OoFvLve8FKaZZWgJMKWEHESNQgjQd+vhxC0Xds26clPspJ5uIHxNdl3zQzLiBGftDQ6ca8+v7XxJUlxKoUCDkoGCIOetO2zt5LJtaHPkVul1EEONoDSsQ49iB4+fDKpour+kG/re4/urKb9s/SA8ZT8YqsWN+7YphTZ/NUP+qR7qU2+99p9LrE8ikNYv0gE00WOi9bUYDiCeQUkn412CgdDVa3O37Z5tSPlTzBOjiStTifIkj31xQq3x42L82y4IK+rSorBwSFFa1KjsTwzKoiaaLRoqCWW3XycHyu2WnL5zCGla6dt5cmJ+gOHfC1vb7wGFBD6v8AiEJwnXRKcIAy4q4jyol1FRwbbeHZDYed5Jwtp9kkdouKnPCD4nWIpEnee9Soh3Zyu7q321nT6uuvu9KCYUVGbbetX+LaPt5ZAIcWSeXsAe+k9r0hWyiQpDzcKwypCVA/jfNrUQnxgjiBQS6imZneqzVpcNj7RwfrRSi329bLOFFwypXJLiCfQGgcaK4tXaFGErQo8goE+grtQFFFFAUUUUBRRRQFFFFAUUUUBRRRQFFFFAU0bfuSC22MisqM5RCYEHzWD5U71H95D89b+DnxaoEe1Q4y244m4nCkkJLQgq0GeKYkiqIb24cjL08Yd4880Gr13mP4M74D9dNebmzkPCgkre31D/GdHdgQv3lY+Fdmt4VHVxMfjMgk+MT8ai6a6OtKRGJKkzpiBE+E0EnG2kk9oWx+00sfqoNbIvmVaMWyu8OdV+0KTUTxVsF0EuaUws/7sfzLgEeuKK3bat1Hst3Qj6hxwfEA1D8dbYxQStQtx/jvoPJTedZ6tv6N6B9ptQ981GWbtafZWpP2VEfA10avlpMhapPGZPvqCVtNuD2Lxk92JSfupYwu+T/ZvoP2X/31CE3qgSeyon6yEL9MSTFbM3cTKG1T9YKEeAQpI91BKnbO8xFfVBSjqpKmyo+czXMpu06sOek/Co6zfgT2QSdO24I8AFUrs7t7UC4UDp1ayB70KmgcTtBwe02sfmK/dWh2wn6QjxEVwb268hUOO3COQMFXorD8K72+8709p04RpLSVz49oUGEbUbmQAD3ZH1rrb7TSk4kKKFc0qKT6itUbxKUTjFvH/uNKk+SEKoRtVtc4ra0y4klBPgDnQLGd4XUnEm5uAe95xQ9FKI91Kk733QMi6d8ykj0IpmbubZc/giBHJ/D6YlCay2m0WYSxcyNerX1g8cpoJD/65vuF15dUz7+xNKR0kXuWduR3tqn1Dn3VFBbWipwqu0kcMAVHurRdpazldqH226Cdf7UbjL5hkjj2l+6lJ6WFSPwQEcT18HyHVH41Xo2Ug+zes+YIoOxHPov2yv8AmR8RQWf/ALVmONu/3x1Z/wCqlSOlCyjMPJPLq594MVUn9AXfANq+y4k0nc2Tdp1YX5QfgaC7B0lbNiVPlHcpp77kEU5bN3xsX1BLV2wtR0TjAVqB7JzmSMq8yNrLpxHTgK5XjHdkdfGqPXlFVv0J7zKuLZVu6oqdtyIKjKlMqnDJOuEgp8MM61ZFAUUUUBUd3okO254fOCeEktwJ8j6VIqi2+aElbGIA+0RImFY2cxyMEie+gTbyq/B3fL9dNeb2jkPCvS92x1mJv6wUB9og4T+lBrzO17InkKtEm6PXinaNuoIDhBWcPEw0s9mcsUDKcp5aie3b6H2rttt+66zqXVrt71Kl9XKSCWnFJlsiYACiCDkM8qgQsgyCQeYMH1pa5tm4UgtqfdKCACkuKIIAIAMnSCRGkVBM9t3YsLax+StMEPM9Y4+tlDi3FnDKZWDhSJ9nv7jLrbbJtXLjZrirdkfLWldcxBCEqS31geYSlQwYjAjMQeedV/s3eW5YR1aHAW5nAtDbiATIlIWk4deEV1Z3quRci6Kw48E4QVoSQE55JSAAnU+zGp5mgmrG6lmpTlwhsvWi2HHm/nFoUy60O0wvCc8RJzMxgI7yxbG2Na3ls91CXheNoxIZLqChwZSUAtgmMxhkapzzpq2bvS8yXwgICH0qStsAhtJUMOJtM9kx68dBHPdbbvyN7rg2HVBJSAVlAGLI5gHhUCnejZ1vbqDTS3VvJw9bODqkHCcSErSZUsKjhhzOeVMU1vePJWtSkJKEqMhJViInWVQJzngK5A1RsTQFViaxNA57DwdbLicaUJW4USBj6tCl4ZOWcf8AmnO8vUOvNOMrcRiIStoP4/qBJAQeyCFkRpKcgIMxxCoMjI0ss3mQsKU24ITA6txKQFfWCFNkz+dUDvdX77brYD9w3in/ABHFZgTkMWniO6pVZWqXCFrcCz9Z1hpSvNS0E++oZ8qt15rVcoInDHUrTJ1zwpUMoGVSPY+9KEI7VytEfRVbYifBaXfiBQPydgsrViBYIykBtsDUDTTjTPvDsJAbKkoaBKgJRiBTJSPZxYSM88pg92cnZ2w51PXKcQlsf8a3eZWTkdFAjPuJpCrb4OFS0W621KB+aUpbxwnGUhktpWMRSkZA8uOQVe6ClRSoCQSDocwYOYpKq9hXspUBwOKD6EH31LLndHaDy1Om1clxSlxhiMZKogxpMVGdtbHdt3S26jCqAY8eBnjQdLe8OeGUdyVKA+NKre+UicK1pn6qyn1jWkNqwoJViBGYA5cZk+Xx5GunV0HVm8Pa/syeJWlon9JwT6V1YChEIaXi09hR9AcqZhqr7VKrRrER3RQLsZQohSBPIlxIHhgUK5PXbgSrAtYOZyWcMchx99cnTxOsmuTp7KvA/CgxZoGBKk8hI+8Vi4XMeKf1hWuzVHCjwFPOx923LlKlpJCErwyBJUsALwichAKSSZ1GWeQP3Qe6RtLCCQDbuSOBhTcT616Aqjei3ZC7ba6ULmTbOnMpOWNsapy4VeVUFFFFAVFN9D87a96l/Fs/dUrqJ76D5608XP8A86BVepwLCuRmvO29ll1N9ctfVeURAgYV/OJgcsKxFemdssSmaojpeswm8bdEfPMpJ71tHq1Ennh6vyiqIRWKKKgKzWKKDNZrFFBtWZrFZoCaKKKDNbCtBS/ZGzl3DqGmxKlGBwAGpUonQAZ0HTY+yHblwNspxKPklI5rVGQq6N0dx7e0AcXDrozK1AYU/YB9nx1rru3sVu0aDbYk6rXHaWriSeXIcBSi9dUcjpy4UDxcbWa0whccwMI8J/dXJu5JWVYUBWQlKe1l9GYmmE3KUZqIA/nhTZd7+W7SsIlSjnAPanLMJSCY7u8+QWAy8snX7+8aUm2jshi4MvNNuRkCQZ70kjUeOVQuy37e+hZPKB/EX4cacB0gJSB19tcsR9ItqI88tO8mgki7G3DZQGGw2dUhKQDIOqYg5E6jjUJ290eMuyq0V1a8z1Z0PPs/ek8dDUjtN4Le4TLDqV5GAn2syI7J5AJ0mc66PH3aZ5zwhXdzoPPrmzFBxxK4bwnNSjCZ5CYOoNdbfZy9ULQrwJ/dXoa02mB2Xwkp+sYJHLGOI79efE0xb/bgN3SC7bpSh8CRAASvuy5j1y451MFJXLZSO0QSTwIPwpM77KvA/Ct321IUUrEKSYI5EVzc9lXgfhQa7NPZR4Crd3EXOzEDLJ90eUIPxqoNnHso8BVubif3Yj8od+CKs6Fm7399tfkbv7RurSqq93D/AF43+SO/roq1KAooooCoxven522PLrPgipPUb3wTmyeRX70j91A5392nCapzpfhTNsonNLriUj8VaMSvehFWXdr7J86qPpXXPyYfjOfBNXxECoooqKKzWKzQFZmiaKDM0TWJrNBmazNYrIoNkiri6Nd3upYDyh868MtcmjBSPziMXpyqtN0dlfKbtpr6JVK/sJ7SvcCK9HbNtxMxAGQHLw8BQa/JMKY48fGmjaNudEgSdJ0A4k1Ib13CNJPD+NM2OTJkmgZHt2mFAquVqWOMrLSP9JBj86nHZtvaNCGWkJH4jJgjmFBMKHfJrsm2bnEQoqy7UgqEciU5eXM86UdSOCleefvH7qDsm8a4qCRlmpJQnPQYlACe6a57Rs1lMtLg8jmk+dMe29putnCEkDnqD50wnaq0HE2rq1ck+wfto0Pjke8VAz7z2SA5LrXUu8Fo7JPfIyUK12Tvk9bnDcK61rQOgdtPLGBw76kKtuM3SeoukAKOhGhMatqOYOvZPvqCbc2Yu2XhJxtq9lXAjkeRqizRtMLSClQIUBBnEkz8KXbA2wGjgKvmjGGdUEmIn6pPDh4aU5sja5tlQTLCjp/w1cx+LUxTdyMjr8MzQKelzdQOJN4wkdYn+1AGa0fW+0P51NVKsgpJGmE/CrrsNtlTZbUZKRAJM4kHIT3jT0qp97NnBh5YT/ZrClo7vrJ8iQfPuoGjZx7KfKra3Icw7LSTwuHidSYCUHQZmqi2ceynwFWvuLdFGzCpIKil9+ANZLTQHvVSBw3UfS5tllxBxJXZOKSdJBW2RkfGrXqqN1EYdsWycIRhsFjCNAQpqR76tegKKKKAqPb4+w2fxz+or91SGo7vuYZR/mH9k5QN1252T4mqn6U152/i58E1Zr7nYqrOk5Xat/8AmfBNavEQ4Gs1oDWayras1rWaDMVmK1rIoM0GisTQbVkCtZrINBY/Q5Zy6+8R7KUoH55JPuRr++rnt14UDn95qquiURauGM1PHzASgAes+tWclXCg53EkyaRrTS9QqH71b7W1oSgnrXRqhBHZ+2rRJ7te6qh/Sa6oNVG90sOYuyw2Bylaleoj4U/bA6T7d1QQ8ksE8ZxI8zAI9KKn77KVpKVCQf5yNQLerZi2DiHabOQVxB+qr7jxqdtuggEEEHMEGQRzBGtc7pCVpUlQlKhBHMVBULzZUM/58DXa3vusSWH88sjxI4KHIic6mNru+CpSDmUkZ80n2VfEHvBpv3m3WIb6xv2kHEPLUfz30EFubApJSoSk5fxrtsC7UnEwvVHszxbOnpp6VPth7FFwwZGZSFJPHkUnvH3Go1vVu+q3DN0BklYbcj6iiEyfCQfKgVWaiVCOOQ88qQb02PXsKSPbRK05gGUgyJPNMine1ZEGYrntd3A8lYzxhLmupMheYP10r5UFYWaICM+CT6xVm7grP9HqjUXL0aa9TbHjA48TUF2xZ9U8tAmErykEEoUApBg5xhUKmm4R/q92dPlL/PTqLTSM/Sk6H/dZc7ZZMzNk6ZyzlTR4ZVa1VRur/fLOYP4G7mOPbazyq16UFFFFAVGd/wBUMI/zD+xdqTVFOkZUW7f+af2L1AwLc7FVp0lHO3/P+CasEudiq76Rjmx4r+ArV4iIitprWs1lWZrM1rRQbzWZrSsig3mszWlE0G1ZmtJoBoLg6K3R8m+ytZPnAHxFT1u4qrOit4dS8M8SVpPktMD9Q1PGriqhN0hb0mytSpBAdWcKJExxWqO4ad5TXnlDinXMIJzzUSST3knU6+ZNWH0wPKceabGiW8X6SjP6oqDbrokqPGR8CalDgdmoSIBOLjpA7tKRPW6RlMmlVw/l40PhCUDQqI4Hj31j6xi2xL+jvedVupLDq8TLhhJOrbh0Hck+nHLOrUU7XnK1fJIB1OROmeqfQj31de7e0C9asrJlRQAo81J7JJgakiY763LrX5qTWEFwc4IHxj3UvdYCkkHQiKYbW5wrSrkQalCxmY0pWjVsBAbKm/qqCh9lcyP0krPgRSHfi3SuzuWjGbaiPEaUz7xbc+T3ikD6TQPhCtP9Rrl0gbX+bSdOsbkj7SQaghuz9qlbLapzKEzwkxBgDhINKb9/Ew0Z9lbie+Owr0knzJqLbEflpA5SPKTTpcK7A8fjr+qKoTbxplbagnDjaSZknGptRQpWfGABHDKpR0dKIslkcLp88tGLOontd+RbJPAPx4KLX7qlfR6qLFwzEXL54cGLM8SB60nQ/wC7BP8ATLJOps3Z5TjamO6rVqqt1x/XLEafI3gOOWNrjVq0oKKKKAqI9JZ/B2v84/sH6l1Q3pQP4Oz/AJ5/+vcUETx9moJ0hf4Piv4CpmlfZqFb/GQz4q+ArVRExWa1rNZVms1rRNBvWa0BrM0G01ma1mszQZorFFBMejS7w3C2zPbQSPtIM6fZKvSrKBqkti3pZfbc+qoE/Z0V7iauttQIBGYIkHmDViIrvmwnrrda/ZUHGz45KTJ0z7QHnVX7JV1S1tnUH1wkg+oM+tXVvJsf5SwpAyWIUg8lj94kedUjtBpaXCTKVA55ZhSctOY0NSqX3SRJB0Oh7jpTa6Ck0savklICh5cjzSeXdQWxE4svs5/GPfUxmxzsQoqBIyTmfKri3CZIsW8tVOHxGNUEd1VdYNKdWlttJUSoADipZIAHcJOfIAnhNXzsrZYZYaamcCEpJ5kDtGOEmTHCasJCFaYp3RtxPVJUTGR9xI+6kl22EpKjkACSe4ZmqtvNuqKQJjLSq013x2v118tQ0SgJ9/8ACku822StCAT7LYHuApgQ8VKWs8T8P40l2g6VwkaqISPDjUQ7bERLSAJxGPRUkH1inC6WRhB5H1/n41i0s8ATrmBECe6D6aUlvF9sxwhPHhn8SaK47UeGNlPFKVk/nqSB+oam+4H93u8Pwl/PWPmLPhVcPu4nzyThSPLtH/Uo1ZPR4SLFyMz8qfgcz1FnAp6H7def6ZZJ9o2bxOuuNmdc6taqo3WVO2WTzs3jx4qaOUgGPEVa9KCiiigKhnSl/u7H+f8A9vcVM6hnSkfwdn/P/wC3uKCCBWRqIb8HsteJ+FSpKtfE1FN9PZb+0a0iKVmnLdnZnyq7YtySkOrCSoRITmVETlOEGKf9tbU2ch5bKNm4kNLU2F/KXUOLwEpKlQDOYMCf4ZVDqKcdp7OKercSnC3cYlspxYlBAcLYCu+RHfTptPdB5m2ZdLbxeW46hxsIxBvqyAkyidQZ5UEbooP8PMZEUCgKyDWKzQZmiawkg6Z1mKDIq0OjrbAcZ6hR7bXs56tcPTTwiquiluyr9bDqXEGCk+o4g0F8oFR7ejdBu67YPVu/WiQqNMY8MpGfjpS7YG2kXKApJhUSR8Y/nKnVRqip7nc5TYJdt1mPpMkLCsyBCR2uE+zOk0nY3cfcyaZdA0+cHV8JzC4PnFW0uuYXQNm5W6CLQhxZDj0RInAgHXADqTl2iJ1iJMzYZ0ysv0qcv0oSVrUEpAkk0DJ0ibTDFqpIPbd7CfDLGf0cvEiqYunCrsjU+4cTUk3t24u8flIOFMhA4JHEq7zGlNItkspK1mTxOkn91QN1wnAkAZcfIaVnYdoVqLp9lOSZ48z8PdW7Fmu5USZS2NTzHId1SJuzhKdEwAOzkACYmIicwTr76DFwQhJVqBPjIzA5ZhQ0PGmBxyAVK4ST3nU++nHaTk9nkST48o4Dj6cqY9oqyw90n7h9/kOdUJtnTkTmVGT4kzVp9HaZsFiYm6eE5ZSzZiYOWXfIqrbH6PlVn9HiosVflT37GzqTofd0EkbZaBJJ+Sv5kyf7RuJPhFW1VSboq/rpv8ke/Xbq26UFFFFAVC+lP/d2Pyj/ALe4qaUx752ZdtHAlJWtMLSlOaiU8EjnBOXHSgqUH2vE1GN9B2Efa+6nS5uSkwMTZMyl5C0weQIBPdBFMm89wotJkA56pUlUTzA0/jV0Muyb5bDzbyPabWlY5SkzB7jpUkvndmXKlOk3No6slSkhCXWQ4cyoAQrCSdJy5c4j1385Vnrf5y/dUE/t9hfKmrPq1rSWErCSth4IeQl9SwtC0BQTOIiFZyO7N830u7lZw2b+Bxu6fUsIuEMESG8JIWtIUJCuznnOUGqvt9sPtwEPOoA+iFqCYP4sxxPDiaTOPkmTmSSSSZJUcySTqSZM99BbwXbOLvXGQF3YQz1q0sIuUhwIPWKaaWYIKpSSn6vCQaa79bKLZ+4ct2Lh1r5MlIdsDaphxxYVLQVmYPtjWIjKq1auCkgpJSRMEGDmIIkZ6EilT+231pKVuuLSrCFBSiqQgyiZ1g6UEhY2Ra3V0HUON29opxtLjZXDzeOMWBCh7GMlIM5ZmIEU57R3SaS2txFrdJDSjC0XNrcNqSFQlawCFpSRmYTIHrUDtbnAsLwoXBnCsYkHuUniKf2d8VIS4G7a2ZW4nApbTfVnAYlOEHCQY4g90cAku92wre62q+2m86q4cWlIaVbqLfW9WgJQH0rykBOeGJNRa23SfUhK1rt7cLUpCOveCCsoOFWAAExMiTGlar3lx7QF6psgda24UBWIw2ECAsgTkjLSMhwpW/ta1u2mkXKnWFtBaAtttLiVtqUVAKSVApUMtMjnzyBXsncW4W3dBxlXXtpT1TYdaxFzEMYUgKJIwGQcgeBNRK4aUhSkLBSpJKVA6hQMEHvBqYXe8bFybholLKXLdhhpboMEsrCip0oSSmQI4gVELhOBSkBSFhJKcSDLagDGJBKRKTqDAyoFuxtqqZVIJAnhqDzFWPsze2QA6JB0Wn7xVT9Z/OX7qW2O0igwRKJzHEd6e/u4xQXQm/bUJCsu/Lv8/KtV3CfrD1qAWG1FBOJshaOI+qc8lDVJyPcYymnW32y2rXsnv09aoki79KeM0zbWUt/JZ7PBI08+ddUOA5gg+EGuyFUDCrZqgIbbk+iR/PKk6N15WFXC8auCfojiIAyGh5mpeskpMCTBgTqYMUj2i+2mC6sJISM5GIkTnhGeRE5TqRUDYGcMJAEGYwxGUkAzx7Mz3jyaNpXAQMIMqOekEcRPEGu+1N4yqUtApB4nXjoOGtMD68Axuccwn6Su8ch3nymqOVw7hGIyTOWslXf95pockhROpkmuz90VmTlwAGgHIVzcc7J8O6oNLH6PlVl7gn8CV+VP/sbKq1sXPZ8v50qx9w1fgR77p/8AY2dJ0SHc8/14j8jd/Xbq3qp3ctX9ep/I3P2iKuKgKKKKAooooOVxbIWIWhKwREKAIg8INMe0NybJ5KkKYSEq9oIKkAwQRkkgCCAcuIqQ0UFaXvQpYKJKHH250GJCkp/SRiPmqmS96ChPzN3AjRbUkn7SViB5GrmooPPlz0K36YwrYXOsOKEfpIFMV10bbTbkm1cIBiUltc94ShZVHlXqCig8j3e7d20Yct3kwJMtrGXMkiKa0ydM/Ag/CvZlJbvZzLsdY025GmNCVR4SKDx8QeIPpWuOvVN1uFs5wEKtGhOpQC2ryUggjyNNFx0SbNV7LbqO4OrVPj1hUaDzcFVmavO96D7cg9VcuIVOWNCFpA5YU4CfGaZ7joMdB7F00ocyhaDPhiV8aCpQazNWBedDm0EglIacPAJdGI//ACBIHrTRc9G+0kSDbOGBPZwKy8UKPpQReszSu62NctQXGXGwchjbcRJ7saRNIy2oZEZ+I+FB1YeUhQUhRSoaFJg8+HDKnZjbaT/bN/nNQlX5zZ7B4ezg46zkxmRqCPKsdYOdBK2XWlCW7hA07K8TSvMnsZc8ZHfS62RcOSW1qcAyJQ6lY9UqIqDzWFoB1HqKCcXjNylMuKWlH47kJ96qbHC0mSt9B7kHrFHKcins93tVGkoA0AHlS/ZrrSSeuQpYMaGI58R3eU6U0KntrJGTKI/HchSvJA7Kf9VabFtw68VOypISVLUpUDIZFxRMxMVt+CqBAKmzgEE4lDHBxZDvjuiu1ipDallp6CckhSQUqRhCiHAYGpI8QaDltizbQ8hM9WChJXEqSlSpnCTBUnTP/wAVy3gsUsqwIKlDAFEqiQTOWXkfOnW8bW5jUVNOZpzCMx1Yx4U4Sezhy4znymmfb7qlOKUuAVJBgTAGHISR3VA22P0fKrA3QukospUoJHyp7Ux/g2lV9YfR8qWOOqwgSYBkDUAkgEgcJgVYLS6ONoJe25iR7ItXUg84W2Z99XdXn3oJYUraSlgSlFuvEeRWpvDPjhPpXoKgKKKKAooooCiiigKKKKAooooCiiigKKKKAooooCiiigKS3GzWVzjabXORxISZHfIpVRQRu43C2cuJs2Ux9RPV+vVxPnTPe9Euz1hWFLrZPFLk4fALCh6ip5RQVVc9CFsfYuHQPx0NqPqkIHupjveg54Alm4aUZyCgtsR3qGPPyq8aKDzrddD20ETAQvKew6CD3DGEmfKmS93C2i0AVWrxn6rZcPozi99epaKDyHdbHuG56xlaMPtY0LQR44gIpGlKvqkjuhXwr2OpIORzFN97sG1eILtsw4QIBW0hRA5AkZUHkY5agjxBrV56Qc5JEd9eo7ro82csQbZKfsKWg+qVCme86ILBZJT1zeWQC0qAPPtpUr30Hm+2fAw+VWHuV0cXN8oKdSu3tge0tScLiogw0lQz+0RAg6kRVq7p9FljZKDmEvugyFuwcJ4YEAYQe/M99Tmgat3d3beya6q2bCE6qOq1n6y1nNR8dOFOtFFAUUUUBRRRQFFFFAUUUUBRRRQFFFFAUUUUBRRRQFFFFAUUUUBRRRQFFFFAUUUUBRRRQFFFFAUUUUBRRRQFFFFB/9k="/>
          <p:cNvSpPr>
            <a:spLocks noChangeAspect="1" noChangeArrowheads="1"/>
          </p:cNvSpPr>
          <p:nvPr/>
        </p:nvSpPr>
        <p:spPr bwMode="auto">
          <a:xfrm>
            <a:off x="155575" y="-1371600"/>
            <a:ext cx="3810000" cy="28575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AutoShape 20" descr="data:image/jpeg;base64,/9j/4AAQSkZJRgABAQAAAQABAAD/2wCEAAkGBxQTEhUUExQVFBUXFxgYGBgYFxcYFRgUFhgXFhcXFRUaHCggHBolHBYXITEhJykrLi4uHB8zODMsNygtLisBCgoKDA0NFA8PFCsZFBksKywsKywsKyssKyssKys3NywrKzcrKyw3LCw3LCwsKysrKys3Kys3KysrKysrKysrK//AABEIAMIBAwMBIgACEQEDEQH/xAAcAAABBAMBAAAAAAAAAAAAAAAABAUGBwECAwj/xABNEAABAwIDBAcDBgoHBwUAAAABAgMRAAQSITEFBkFRBxMiYXGBkTKhsRQjQlJywSRidIKSsrPR4fAVJTM1Q3OiFzRTg8LE8RZjk7TD/8QAFgEBAQEAAAAAAAAAAAAAAAAAAAEC/8QAGhEBAQEBAQEBAAAAAAAAAAAAAAERMUESAv/aAAwDAQACEQMRAD8AvGiiuVw8EJKjw4cSeAHfQdCaTrv2gYLjYI4FaZ9JpmevXl/4Ko5Ze/OoFvLve8FKaZZWgJMKWEHESNQgjQd+vhxC0Xds26clPspJ5uIHxNdl3zQzLiBGftDQ6ca8+v7XxJUlxKoUCDkoGCIOetO2zt5LJtaHPkVul1EEONoDSsQ49iB4+fDKpour+kG/re4/urKb9s/SA8ZT8YqsWN+7YphTZ/NUP+qR7qU2+99p9LrE8ikNYv0gE00WOi9bUYDiCeQUkn412CgdDVa3O37Z5tSPlTzBOjiStTifIkj31xQq3x42L82y4IK+rSorBwSFFa1KjsTwzKoiaaLRoqCWW3XycHyu2WnL5zCGla6dt5cmJ+gOHfC1vb7wGFBD6v8AiEJwnXRKcIAy4q4jyol1FRwbbeHZDYed5Jwtp9kkdouKnPCD4nWIpEnee9Soh3Zyu7q321nT6uuvu9KCYUVGbbetX+LaPt5ZAIcWSeXsAe+k9r0hWyiQpDzcKwypCVA/jfNrUQnxgjiBQS6imZneqzVpcNj7RwfrRSi329bLOFFwypXJLiCfQGgcaK4tXaFGErQo8goE+grtQFFFFAUUUUBRRRQFFFFAUUUUBRRRQFFFFAU0bfuSC22MisqM5RCYEHzWD5U71H95D89b+DnxaoEe1Q4y244m4nCkkJLQgq0GeKYkiqIb24cjL08Yd4880Gr13mP4M74D9dNebmzkPCgkre31D/GdHdgQv3lY+Fdmt4VHVxMfjMgk+MT8ai6a6OtKRGJKkzpiBE+E0EnG2kk9oWx+00sfqoNbIvmVaMWyu8OdV+0KTUTxVsF0EuaUws/7sfzLgEeuKK3bat1Hst3Qj6hxwfEA1D8dbYxQStQtx/jvoPJTedZ6tv6N6B9ptQ981GWbtafZWpP2VEfA10avlpMhapPGZPvqCVtNuD2Lxk92JSfupYwu+T/ZvoP2X/31CE3qgSeyon6yEL9MSTFbM3cTKG1T9YKEeAQpI91BKnbO8xFfVBSjqpKmyo+czXMpu06sOek/Co6zfgT2QSdO24I8AFUrs7t7UC4UDp1ayB70KmgcTtBwe02sfmK/dWh2wn6QjxEVwb268hUOO3COQMFXorD8K72+8709p04RpLSVz49oUGEbUbmQAD3ZH1rrb7TSk4kKKFc0qKT6itUbxKUTjFvH/uNKk+SEKoRtVtc4ra0y4klBPgDnQLGd4XUnEm5uAe95xQ9FKI91Kk733QMi6d8ykj0IpmbubZc/giBHJ/D6YlCay2m0WYSxcyNerX1g8cpoJD/65vuF15dUz7+xNKR0kXuWduR3tqn1Dn3VFBbWipwqu0kcMAVHurRdpazldqH226Cdf7UbjL5hkjj2l+6lJ6WFSPwQEcT18HyHVH41Xo2Ug+zes+YIoOxHPov2yv8AmR8RQWf/ALVmONu/3x1Z/wCqlSOlCyjMPJPLq594MVUn9AXfANq+y4k0nc2Tdp1YX5QfgaC7B0lbNiVPlHcpp77kEU5bN3xsX1BLV2wtR0TjAVqB7JzmSMq8yNrLpxHTgK5XjHdkdfGqPXlFVv0J7zKuLZVu6oqdtyIKjKlMqnDJOuEgp8MM61ZFAUUUUBUd3okO254fOCeEktwJ8j6VIqi2+aElbGIA+0RImFY2cxyMEie+gTbyq/B3fL9dNeb2jkPCvS92x1mJv6wUB9og4T+lBrzO17InkKtEm6PXinaNuoIDhBWcPEw0s9mcsUDKcp5aie3b6H2rttt+66zqXVrt71Kl9XKSCWnFJlsiYACiCDkM8qgQsgyCQeYMH1pa5tm4UgtqfdKCACkuKIIAIAMnSCRGkVBM9t3YsLax+StMEPM9Y4+tlDi3FnDKZWDhSJ9nv7jLrbbJtXLjZrirdkfLWldcxBCEqS31geYSlQwYjAjMQeedV/s3eW5YR1aHAW5nAtDbiATIlIWk4deEV1Z3quRci6Kw48E4QVoSQE55JSAAnU+zGp5mgmrG6lmpTlwhsvWi2HHm/nFoUy60O0wvCc8RJzMxgI7yxbG2Na3ls91CXheNoxIZLqChwZSUAtgmMxhkapzzpq2bvS8yXwgICH0qStsAhtJUMOJtM9kx68dBHPdbbvyN7rg2HVBJSAVlAGLI5gHhUCnejZ1vbqDTS3VvJw9bODqkHCcSErSZUsKjhhzOeVMU1vePJWtSkJKEqMhJViInWVQJzngK5A1RsTQFViaxNA57DwdbLicaUJW4USBj6tCl4ZOWcf8AmnO8vUOvNOMrcRiIStoP4/qBJAQeyCFkRpKcgIMxxCoMjI0ss3mQsKU24ITA6txKQFfWCFNkz+dUDvdX77brYD9w3in/ABHFZgTkMWniO6pVZWqXCFrcCz9Z1hpSvNS0E++oZ8qt15rVcoInDHUrTJ1zwpUMoGVSPY+9KEI7VytEfRVbYifBaXfiBQPydgsrViBYIykBtsDUDTTjTPvDsJAbKkoaBKgJRiBTJSPZxYSM88pg92cnZ2w51PXKcQlsf8a3eZWTkdFAjPuJpCrb4OFS0W621KB+aUpbxwnGUhktpWMRSkZA8uOQVe6ClRSoCQSDocwYOYpKq9hXspUBwOKD6EH31LLndHaDy1Om1clxSlxhiMZKogxpMVGdtbHdt3S26jCqAY8eBnjQdLe8OeGUdyVKA+NKre+UicK1pn6qyn1jWkNqwoJViBGYA5cZk+Xx5GunV0HVm8Pa/syeJWlon9JwT6V1YChEIaXi09hR9AcqZhqr7VKrRrER3RQLsZQohSBPIlxIHhgUK5PXbgSrAtYOZyWcMchx99cnTxOsmuTp7KvA/CgxZoGBKk8hI+8Vi4XMeKf1hWuzVHCjwFPOx923LlKlpJCErwyBJUsALwichAKSSZ1GWeQP3Qe6RtLCCQDbuSOBhTcT616Aqjei3ZC7ba6ULmTbOnMpOWNsapy4VeVUFFFFAVFN9D87a96l/Fs/dUrqJ76D5608XP8A86BVepwLCuRmvO29ll1N9ctfVeURAgYV/OJgcsKxFemdssSmaojpeswm8bdEfPMpJ71tHq1Ennh6vyiqIRWKKKgKzWKKDNZrFFBtWZrFZoCaKKKDNbCtBS/ZGzl3DqGmxKlGBwAGpUonQAZ0HTY+yHblwNspxKPklI5rVGQq6N0dx7e0AcXDrozK1AYU/YB9nx1rru3sVu0aDbYk6rXHaWriSeXIcBSi9dUcjpy4UDxcbWa0whccwMI8J/dXJu5JWVYUBWQlKe1l9GYmmE3KUZqIA/nhTZd7+W7SsIlSjnAPanLMJSCY7u8+QWAy8snX7+8aUm2jshi4MvNNuRkCQZ70kjUeOVQuy37e+hZPKB/EX4cacB0gJSB19tcsR9ItqI88tO8mgki7G3DZQGGw2dUhKQDIOqYg5E6jjUJ290eMuyq0V1a8z1Z0PPs/ek8dDUjtN4Le4TLDqV5GAn2syI7J5AJ0mc66PH3aZ5zwhXdzoPPrmzFBxxK4bwnNSjCZ5CYOoNdbfZy9ULQrwJ/dXoa02mB2Xwkp+sYJHLGOI79efE0xb/bgN3SC7bpSh8CRAASvuy5j1y451MFJXLZSO0QSTwIPwpM77KvA/Ct321IUUrEKSYI5EVzc9lXgfhQa7NPZR4Crd3EXOzEDLJ90eUIPxqoNnHso8BVubif3Yj8od+CKs6Fm7399tfkbv7RurSqq93D/AF43+SO/roq1KAooooCoxven522PLrPgipPUb3wTmyeRX70j91A5392nCapzpfhTNsonNLriUj8VaMSvehFWXdr7J86qPpXXPyYfjOfBNXxECoooqKKzWKzQFZmiaKDM0TWJrNBmazNYrIoNkiri6Nd3upYDyh868MtcmjBSPziMXpyqtN0dlfKbtpr6JVK/sJ7SvcCK9HbNtxMxAGQHLw8BQa/JMKY48fGmjaNudEgSdJ0A4k1Ib13CNJPD+NM2OTJkmgZHt2mFAquVqWOMrLSP9JBj86nHZtvaNCGWkJH4jJgjmFBMKHfJrsm2bnEQoqy7UgqEciU5eXM86UdSOCleefvH7qDsm8a4qCRlmpJQnPQYlACe6a57Rs1lMtLg8jmk+dMe29putnCEkDnqD50wnaq0HE2rq1ck+wfto0Pjke8VAz7z2SA5LrXUu8Fo7JPfIyUK12Tvk9bnDcK61rQOgdtPLGBw76kKtuM3SeoukAKOhGhMatqOYOvZPvqCbc2Yu2XhJxtq9lXAjkeRqizRtMLSClQIUBBnEkz8KXbA2wGjgKvmjGGdUEmIn6pPDh4aU5sja5tlQTLCjp/w1cx+LUxTdyMjr8MzQKelzdQOJN4wkdYn+1AGa0fW+0P51NVKsgpJGmE/CrrsNtlTZbUZKRAJM4kHIT3jT0qp97NnBh5YT/ZrClo7vrJ8iQfPuoGjZx7KfKra3Icw7LSTwuHidSYCUHQZmqi2ceynwFWvuLdFGzCpIKil9+ANZLTQHvVSBw3UfS5tllxBxJXZOKSdJBW2RkfGrXqqN1EYdsWycIRhsFjCNAQpqR76tegKKKKAqPb4+w2fxz+or91SGo7vuYZR/mH9k5QN1252T4mqn6U152/i58E1Zr7nYqrOk5Xat/8AmfBNavEQ4Gs1oDWayras1rWaDMVmK1rIoM0GisTQbVkCtZrINBY/Q5Zy6+8R7KUoH55JPuRr++rnt14UDn95qquiURauGM1PHzASgAes+tWclXCg53EkyaRrTS9QqH71b7W1oSgnrXRqhBHZ+2rRJ7te6qh/Sa6oNVG90sOYuyw2Bylaleoj4U/bA6T7d1QQ8ksE8ZxI8zAI9KKn77KVpKVCQf5yNQLerZi2DiHabOQVxB+qr7jxqdtuggEEEHMEGQRzBGtc7pCVpUlQlKhBHMVBULzZUM/58DXa3vusSWH88sjxI4KHIic6mNru+CpSDmUkZ80n2VfEHvBpv3m3WIb6xv2kHEPLUfz30EFubApJSoSk5fxrtsC7UnEwvVHszxbOnpp6VPth7FFwwZGZSFJPHkUnvH3Go1vVu+q3DN0BklYbcj6iiEyfCQfKgVWaiVCOOQ88qQb02PXsKSPbRK05gGUgyJPNMine1ZEGYrntd3A8lYzxhLmupMheYP10r5UFYWaICM+CT6xVm7grP9HqjUXL0aa9TbHjA48TUF2xZ9U8tAmErykEEoUApBg5xhUKmm4R/q92dPlL/PTqLTSM/Sk6H/dZc7ZZMzNk6ZyzlTR4ZVa1VRur/fLOYP4G7mOPbazyq16UFFFFAVGd/wBUMI/zD+xdqTVFOkZUW7f+af2L1AwLc7FVp0lHO3/P+CasEudiq76Rjmx4r+ArV4iIitprWs1lWZrM1rRQbzWZrSsig3mszWlE0G1ZmtJoBoLg6K3R8m+ytZPnAHxFT1u4qrOit4dS8M8SVpPktMD9Q1PGriqhN0hb0mytSpBAdWcKJExxWqO4ad5TXnlDinXMIJzzUSST3knU6+ZNWH0wPKceabGiW8X6SjP6oqDbrokqPGR8CalDgdmoSIBOLjpA7tKRPW6RlMmlVw/l40PhCUDQqI4Hj31j6xi2xL+jvedVupLDq8TLhhJOrbh0Hck+nHLOrUU7XnK1fJIB1OROmeqfQj31de7e0C9asrJlRQAo81J7JJgakiY763LrX5qTWEFwc4IHxj3UvdYCkkHQiKYbW5wrSrkQalCxmY0pWjVsBAbKm/qqCh9lcyP0krPgRSHfi3SuzuWjGbaiPEaUz7xbc+T3ikD6TQPhCtP9Rrl0gbX+bSdOsbkj7SQaghuz9qlbLapzKEzwkxBgDhINKb9/Ew0Z9lbie+Owr0knzJqLbEflpA5SPKTTpcK7A8fjr+qKoTbxplbagnDjaSZknGptRQpWfGABHDKpR0dKIslkcLp88tGLOontd+RbJPAPx4KLX7qlfR6qLFwzEXL54cGLM8SB60nQ/wC7BP8ATLJOps3Z5TjamO6rVqqt1x/XLEafI3gOOWNrjVq0oKKKKAqI9JZ/B2v84/sH6l1Q3pQP4Oz/AJ5/+vcUETx9moJ0hf4Piv4CpmlfZqFb/GQz4q+ArVRExWa1rNZVms1rRNBvWa0BrM0G01ma1mszQZorFFBMejS7w3C2zPbQSPtIM6fZKvSrKBqkti3pZfbc+qoE/Z0V7iauttQIBGYIkHmDViIrvmwnrrda/ZUHGz45KTJ0z7QHnVX7JV1S1tnUH1wkg+oM+tXVvJsf5SwpAyWIUg8lj94kedUjtBpaXCTKVA55ZhSctOY0NSqX3SRJB0Oh7jpTa6Ck0savklICh5cjzSeXdQWxE4svs5/GPfUxmxzsQoqBIyTmfKri3CZIsW8tVOHxGNUEd1VdYNKdWlttJUSoADipZIAHcJOfIAnhNXzsrZYZYaamcCEpJ5kDtGOEmTHCasJCFaYp3RtxPVJUTGR9xI+6kl22EpKjkACSe4ZmqtvNuqKQJjLSq013x2v118tQ0SgJ9/8ACku822StCAT7LYHuApgQ8VKWs8T8P40l2g6VwkaqISPDjUQ7bERLSAJxGPRUkH1inC6WRhB5H1/n41i0s8ATrmBECe6D6aUlvF9sxwhPHhn8SaK47UeGNlPFKVk/nqSB+oam+4H93u8Pwl/PWPmLPhVcPu4nzyThSPLtH/Uo1ZPR4SLFyMz8qfgcz1FnAp6H7def6ZZJ9o2bxOuuNmdc6taqo3WVO2WTzs3jx4qaOUgGPEVa9KCiiigKhnSl/u7H+f8A9vcVM6hnSkfwdn/P/wC3uKCCBWRqIb8HsteJ+FSpKtfE1FN9PZb+0a0iKVmnLdnZnyq7YtySkOrCSoRITmVETlOEGKf9tbU2ch5bKNm4kNLU2F/KXUOLwEpKlQDOYMCf4ZVDqKcdp7OKercSnC3cYlspxYlBAcLYCu+RHfTptPdB5m2ZdLbxeW46hxsIxBvqyAkyidQZ5UEbooP8PMZEUCgKyDWKzQZmiawkg6Z1mKDIq0OjrbAcZ6hR7bXs56tcPTTwiquiluyr9bDqXEGCk+o4g0F8oFR7ejdBu67YPVu/WiQqNMY8MpGfjpS7YG2kXKApJhUSR8Y/nKnVRqip7nc5TYJdt1mPpMkLCsyBCR2uE+zOk0nY3cfcyaZdA0+cHV8JzC4PnFW0uuYXQNm5W6CLQhxZDj0RInAgHXADqTl2iJ1iJMzYZ0ysv0qcv0oSVrUEpAkk0DJ0ibTDFqpIPbd7CfDLGf0cvEiqYunCrsjU+4cTUk3t24u8flIOFMhA4JHEq7zGlNItkspK1mTxOkn91QN1wnAkAZcfIaVnYdoVqLp9lOSZ48z8PdW7Fmu5USZS2NTzHId1SJuzhKdEwAOzkACYmIicwTr76DFwQhJVqBPjIzA5ZhQ0PGmBxyAVK4ST3nU++nHaTk9nkST48o4Dj6cqY9oqyw90n7h9/kOdUJtnTkTmVGT4kzVp9HaZsFiYm6eE5ZSzZiYOWXfIqrbH6PlVn9HiosVflT37GzqTofd0EkbZaBJJ+Sv5kyf7RuJPhFW1VSboq/rpv8ke/Xbq26UFFFFAVC+lP/d2Pyj/ALe4qaUx752ZdtHAlJWtMLSlOaiU8EjnBOXHSgqUH2vE1GN9B2Efa+6nS5uSkwMTZMyl5C0weQIBPdBFMm89wotJkA56pUlUTzA0/jV0Muyb5bDzbyPabWlY5SkzB7jpUkvndmXKlOk3No6slSkhCXWQ4cyoAQrCSdJy5c4j1385Vnrf5y/dUE/t9hfKmrPq1rSWErCSth4IeQl9SwtC0BQTOIiFZyO7N830u7lZw2b+Bxu6fUsIuEMESG8JIWtIUJCuznnOUGqvt9sPtwEPOoA+iFqCYP4sxxPDiaTOPkmTmSSSSZJUcySTqSZM99BbwXbOLvXGQF3YQz1q0sIuUhwIPWKaaWYIKpSSn6vCQaa79bKLZ+4ct2Lh1r5MlIdsDaphxxYVLQVmYPtjWIjKq1auCkgpJSRMEGDmIIkZ6EilT+231pKVuuLSrCFBSiqQgyiZ1g6UEhY2Ra3V0HUON29opxtLjZXDzeOMWBCh7GMlIM5ZmIEU57R3SaS2txFrdJDSjC0XNrcNqSFQlawCFpSRmYTIHrUDtbnAsLwoXBnCsYkHuUniKf2d8VIS4G7a2ZW4nApbTfVnAYlOEHCQY4g90cAku92wre62q+2m86q4cWlIaVbqLfW9WgJQH0rykBOeGJNRa23SfUhK1rt7cLUpCOveCCsoOFWAAExMiTGlar3lx7QF6psgda24UBWIw2ECAsgTkjLSMhwpW/ta1u2mkXKnWFtBaAtttLiVtqUVAKSVApUMtMjnzyBXsncW4W3dBxlXXtpT1TYdaxFzEMYUgKJIwGQcgeBNRK4aUhSkLBSpJKVA6hQMEHvBqYXe8bFybholLKXLdhhpboMEsrCip0oSSmQI4gVELhOBSkBSFhJKcSDLagDGJBKRKTqDAyoFuxtqqZVIJAnhqDzFWPsze2QA6JB0Wn7xVT9Z/OX7qW2O0igwRKJzHEd6e/u4xQXQm/bUJCsu/Lv8/KtV3CfrD1qAWG1FBOJshaOI+qc8lDVJyPcYymnW32y2rXsnv09aoki79KeM0zbWUt/JZ7PBI08+ddUOA5gg+EGuyFUDCrZqgIbbk+iR/PKk6N15WFXC8auCfojiIAyGh5mpeskpMCTBgTqYMUj2i+2mC6sJISM5GIkTnhGeRE5TqRUDYGcMJAEGYwxGUkAzx7Mz3jyaNpXAQMIMqOekEcRPEGu+1N4yqUtApB4nXjoOGtMD68Axuccwn6Su8ch3nymqOVw7hGIyTOWslXf95pockhROpkmuz90VmTlwAGgHIVzcc7J8O6oNLH6PlVl7gn8CV+VP/sbKq1sXPZ8v50qx9w1fgR77p/8AY2dJ0SHc8/14j8jd/Xbq3qp3ctX9ep/I3P2iKuKgKKKKAooooOVxbIWIWhKwREKAIg8INMe0NybJ5KkKYSEq9oIKkAwQRkkgCCAcuIqQ0UFaXvQpYKJKHH250GJCkp/SRiPmqmS96ChPzN3AjRbUkn7SViB5GrmooPPlz0K36YwrYXOsOKEfpIFMV10bbTbkm1cIBiUltc94ShZVHlXqCig8j3e7d20Yct3kwJMtrGXMkiKa0ydM/Ag/CvZlJbvZzLsdY025GmNCVR4SKDx8QeIPpWuOvVN1uFs5wEKtGhOpQC2ryUggjyNNFx0SbNV7LbqO4OrVPj1hUaDzcFVmavO96D7cg9VcuIVOWNCFpA5YU4CfGaZ7joMdB7F00ocyhaDPhiV8aCpQazNWBedDm0EglIacPAJdGI//ACBIHrTRc9G+0kSDbOGBPZwKy8UKPpQReszSu62NctQXGXGwchjbcRJ7saRNIy2oZEZ+I+FB1YeUhQUhRSoaFJg8+HDKnZjbaT/bN/nNQlX5zZ7B4ezg46zkxmRqCPKsdYOdBK2XWlCW7hA07K8TSvMnsZc8ZHfS62RcOSW1qcAyJQ6lY9UqIqDzWFoB1HqKCcXjNylMuKWlH47kJ96qbHC0mSt9B7kHrFHKcins93tVGkoA0AHlS/ZrrSSeuQpYMaGI58R3eU6U0KntrJGTKI/HchSvJA7Kf9VabFtw68VOypISVLUpUDIZFxRMxMVt+CqBAKmzgEE4lDHBxZDvjuiu1ipDallp6CckhSQUqRhCiHAYGpI8QaDltizbQ8hM9WChJXEqSlSpnCTBUnTP/wAVy3gsUsqwIKlDAFEqiQTOWXkfOnW8bW5jUVNOZpzCMx1Yx4U4Sezhy4znymmfb7qlOKUuAVJBgTAGHISR3VA22P0fKrA3QukospUoJHyp7Ux/g2lV9YfR8qWOOqwgSYBkDUAkgEgcJgVYLS6ONoJe25iR7ItXUg84W2Z99XdXn3oJYUraSlgSlFuvEeRWpvDPjhPpXoKgKKKKAooooCiiigKKKKAooooCiiigKKKKAooooCiiigKS3GzWVzjabXORxISZHfIpVRQRu43C2cuJs2Ux9RPV+vVxPnTPe9Euz1hWFLrZPFLk4fALCh6ip5RQVVc9CFsfYuHQPx0NqPqkIHupjveg54Alm4aUZyCgtsR3qGPPyq8aKDzrddD20ETAQvKew6CD3DGEmfKmS93C2i0AVWrxn6rZcPozi99epaKDyHdbHuG56xlaMPtY0LQR44gIpGlKvqkjuhXwr2OpIORzFN97sG1eILtsw4QIBW0hRA5AkZUHkY5agjxBrV56Qc5JEd9eo7ro82csQbZKfsKWg+qVCme86ILBZJT1zeWQC0qAPPtpUr30Hm+2fAw+VWHuV0cXN8oKdSu3tge0tScLiogw0lQz+0RAg6kRVq7p9FljZKDmEvugyFuwcJ4YEAYQe/M99Tmgat3d3beya6q2bCE6qOq1n6y1nNR8dOFOtFFAUUUUBRRRQFFFFAUUUUBRRRQFFFFAUUUUBRRRQFFFFAUUUUBRRRQFFFFAUUUUBRRRQFFFFAUUUUBRRRQFFFFB/9k="/>
          <p:cNvSpPr>
            <a:spLocks noChangeAspect="1" noChangeArrowheads="1"/>
          </p:cNvSpPr>
          <p:nvPr/>
        </p:nvSpPr>
        <p:spPr bwMode="auto">
          <a:xfrm>
            <a:off x="307975" y="-1219200"/>
            <a:ext cx="3810000" cy="28575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AutoShape 22" descr="https://encrypted-tbn0.gstatic.com/images?q=tbn:ANd9GcSojbWKVeh4ShLMJONqHZr9o-9pb8fYmdLC8KkCFwELZittgoA5"/>
          <p:cNvSpPr>
            <a:spLocks noChangeAspect="1" noChangeArrowheads="1"/>
          </p:cNvSpPr>
          <p:nvPr/>
        </p:nvSpPr>
        <p:spPr bwMode="auto">
          <a:xfrm>
            <a:off x="155575" y="-1004888"/>
            <a:ext cx="3333750" cy="20955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1048" name="Picture 24" descr="http://www.keyence.com/img/products/series/lv-n_ws_sr50672_laser.gif"/>
          <p:cNvPicPr>
            <a:picLocks noChangeAspect="1" noChangeArrowheads="1"/>
          </p:cNvPicPr>
          <p:nvPr/>
        </p:nvPicPr>
        <p:blipFill rotWithShape="1"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5091" t="1" r="14260" b="12401"/>
          <a:stretch/>
        </p:blipFill>
        <p:spPr bwMode="auto">
          <a:xfrm>
            <a:off x="2319210" y="2610339"/>
            <a:ext cx="1767880" cy="137205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10" name="Group 9"/>
          <p:cNvGrpSpPr/>
          <p:nvPr/>
        </p:nvGrpSpPr>
        <p:grpSpPr>
          <a:xfrm>
            <a:off x="2324502" y="376846"/>
            <a:ext cx="3856686" cy="2040036"/>
            <a:chOff x="914400" y="2628900"/>
            <a:chExt cx="5105400" cy="2552700"/>
          </a:xfrm>
        </p:grpSpPr>
        <p:grpSp>
          <p:nvGrpSpPr>
            <p:cNvPr id="7" name="Group 6"/>
            <p:cNvGrpSpPr/>
            <p:nvPr/>
          </p:nvGrpSpPr>
          <p:grpSpPr>
            <a:xfrm>
              <a:off x="914400" y="2628900"/>
              <a:ext cx="5105400" cy="2552700"/>
              <a:chOff x="914400" y="2628900"/>
              <a:chExt cx="5105400" cy="2552700"/>
            </a:xfrm>
          </p:grpSpPr>
          <p:pic>
            <p:nvPicPr>
              <p:cNvPr id="1028" name="Picture 4" descr="File:Photoelectric Effect Schematic-de.svg"/>
              <p:cNvPicPr>
                <a:picLocks noChangeAspect="1" noChangeArrowheads="1"/>
              </p:cNvPicPr>
              <p:nvPr/>
            </p:nvPicPr>
            <p:blipFill>
              <a:blip r:embed="rId7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p:blipFill>
            <p:spPr bwMode="auto">
              <a:xfrm>
                <a:off x="914400" y="2628900"/>
                <a:ext cx="5105400" cy="2552700"/>
              </a:xfrm>
              <a:prstGeom prst="rect">
                <a:avLst/>
              </a:prstGeom>
              <a:noFill/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</p:pic>
          <p:sp>
            <p:nvSpPr>
              <p:cNvPr id="6" name="Rectangle 5"/>
              <p:cNvSpPr/>
              <p:nvPr/>
            </p:nvSpPr>
            <p:spPr>
              <a:xfrm>
                <a:off x="4114800" y="2743200"/>
                <a:ext cx="1066800" cy="152400"/>
              </a:xfrm>
              <a:prstGeom prst="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8" name="Rectangle 7"/>
            <p:cNvSpPr/>
            <p:nvPr/>
          </p:nvSpPr>
          <p:spPr>
            <a:xfrm>
              <a:off x="914400" y="3823855"/>
              <a:ext cx="990600" cy="177489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/>
            <p:cNvSpPr/>
            <p:nvPr/>
          </p:nvSpPr>
          <p:spPr>
            <a:xfrm>
              <a:off x="952500" y="4034259"/>
              <a:ext cx="762000" cy="156741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" name="TextBox 23"/>
          <p:cNvSpPr txBox="1"/>
          <p:nvPr/>
        </p:nvSpPr>
        <p:spPr>
          <a:xfrm>
            <a:off x="8229600" y="6672590"/>
            <a:ext cx="12192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 smtClean="0"/>
              <a:t>By: Dylan Neff</a:t>
            </a:r>
            <a:endParaRPr lang="en-US" sz="1050" dirty="0"/>
          </a:p>
        </p:txBody>
      </p:sp>
    </p:spTree>
    <p:extLst>
      <p:ext uri="{BB962C8B-B14F-4D97-AF65-F5344CB8AC3E}">
        <p14:creationId xmlns:p14="http://schemas.microsoft.com/office/powerpoint/2010/main" val="2621183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Perspective</Template>
  <TotalTime>118</TotalTime>
  <Words>180</Words>
  <Application>Microsoft Office PowerPoint</Application>
  <PresentationFormat>On-screen Show (4:3)</PresentationFormat>
  <Paragraphs>18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1905: Einstein Introduced Photon to Explain the Photoelectric Effect.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Dylan</dc:creator>
  <cp:lastModifiedBy>Dylan</cp:lastModifiedBy>
  <cp:revision>12</cp:revision>
  <dcterms:created xsi:type="dcterms:W3CDTF">2013-10-08T01:42:26Z</dcterms:created>
  <dcterms:modified xsi:type="dcterms:W3CDTF">2013-10-08T03:41:06Z</dcterms:modified>
</cp:coreProperties>
</file>

<file path=docProps/thumbnail.jpeg>
</file>